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52"/>
  </p:notesMasterIdLst>
  <p:sldIdLst>
    <p:sldId id="456" r:id="rId5"/>
    <p:sldId id="474" r:id="rId6"/>
    <p:sldId id="473" r:id="rId7"/>
    <p:sldId id="475" r:id="rId8"/>
    <p:sldId id="379" r:id="rId9"/>
    <p:sldId id="488" r:id="rId10"/>
    <p:sldId id="365" r:id="rId11"/>
    <p:sldId id="366" r:id="rId12"/>
    <p:sldId id="367" r:id="rId13"/>
    <p:sldId id="261" r:id="rId14"/>
    <p:sldId id="262" r:id="rId15"/>
    <p:sldId id="332" r:id="rId16"/>
    <p:sldId id="369" r:id="rId17"/>
    <p:sldId id="370" r:id="rId18"/>
    <p:sldId id="371" r:id="rId19"/>
    <p:sldId id="372" r:id="rId20"/>
    <p:sldId id="373" r:id="rId21"/>
    <p:sldId id="308" r:id="rId22"/>
    <p:sldId id="347" r:id="rId23"/>
    <p:sldId id="368" r:id="rId24"/>
    <p:sldId id="489" r:id="rId25"/>
    <p:sldId id="350" r:id="rId26"/>
    <p:sldId id="348" r:id="rId27"/>
    <p:sldId id="490" r:id="rId28"/>
    <p:sldId id="374" r:id="rId29"/>
    <p:sldId id="355" r:id="rId30"/>
    <p:sldId id="491" r:id="rId31"/>
    <p:sldId id="331" r:id="rId32"/>
    <p:sldId id="268" r:id="rId33"/>
    <p:sldId id="270" r:id="rId34"/>
    <p:sldId id="272" r:id="rId35"/>
    <p:sldId id="333" r:id="rId36"/>
    <p:sldId id="276" r:id="rId37"/>
    <p:sldId id="278" r:id="rId38"/>
    <p:sldId id="280" r:id="rId39"/>
    <p:sldId id="282" r:id="rId40"/>
    <p:sldId id="284" r:id="rId41"/>
    <p:sldId id="286" r:id="rId42"/>
    <p:sldId id="492" r:id="rId43"/>
    <p:sldId id="279" r:id="rId44"/>
    <p:sldId id="375" r:id="rId45"/>
    <p:sldId id="376" r:id="rId46"/>
    <p:sldId id="377" r:id="rId47"/>
    <p:sldId id="380" r:id="rId48"/>
    <p:sldId id="378" r:id="rId49"/>
    <p:sldId id="487" r:id="rId50"/>
    <p:sldId id="47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55E"/>
    <a:srgbClr val="8706AA"/>
    <a:srgbClr val="65088E"/>
    <a:srgbClr val="6D0589"/>
    <a:srgbClr val="488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29" autoAdjust="0"/>
    <p:restoredTop sz="96405"/>
  </p:normalViewPr>
  <p:slideViewPr>
    <p:cSldViewPr snapToGrid="0">
      <p:cViewPr varScale="1">
        <p:scale>
          <a:sx n="126" d="100"/>
          <a:sy n="126" d="100"/>
        </p:scale>
        <p:origin x="46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KIL, Zainab" userId="bab9806c-efc5-4e65-9b68-3e033ff096a8" providerId="ADAL" clId="{C313930B-0CD8-4DAC-8466-A7865A8238AB}"/>
    <pc:docChg chg="undo custSel addSld delSld modSld">
      <pc:chgData name="LOUKIL, Zainab" userId="bab9806c-efc5-4e65-9b68-3e033ff096a8" providerId="ADAL" clId="{C313930B-0CD8-4DAC-8466-A7865A8238AB}" dt="2021-09-17T14:16:30.174" v="2321" actId="14100"/>
      <pc:docMkLst>
        <pc:docMk/>
      </pc:docMkLst>
      <pc:sldChg chg="modSp">
        <pc:chgData name="LOUKIL, Zainab" userId="bab9806c-efc5-4e65-9b68-3e033ff096a8" providerId="ADAL" clId="{C313930B-0CD8-4DAC-8466-A7865A8238AB}" dt="2021-09-17T09:24:29.129" v="61" actId="20577"/>
        <pc:sldMkLst>
          <pc:docMk/>
          <pc:sldMk cId="1698472972" sldId="456"/>
        </pc:sldMkLst>
        <pc:spChg chg="mod">
          <ac:chgData name="LOUKIL, Zainab" userId="bab9806c-efc5-4e65-9b68-3e033ff096a8" providerId="ADAL" clId="{C313930B-0CD8-4DAC-8466-A7865A8238AB}" dt="2021-09-17T09:24:29.129" v="61" actId="20577"/>
          <ac:spMkLst>
            <pc:docMk/>
            <pc:sldMk cId="1698472972" sldId="456"/>
            <ac:spMk id="2" creationId="{47470EF6-90CE-4E6F-90B3-F04FF0A53CA3}"/>
          </ac:spMkLst>
        </pc:spChg>
      </pc:sldChg>
      <pc:sldChg chg="modSp add">
        <pc:chgData name="LOUKIL, Zainab" userId="bab9806c-efc5-4e65-9b68-3e033ff096a8" providerId="ADAL" clId="{C313930B-0CD8-4DAC-8466-A7865A8238AB}" dt="2021-09-17T14:16:13.284" v="2291" actId="20577"/>
        <pc:sldMkLst>
          <pc:docMk/>
          <pc:sldMk cId="1120716882" sldId="473"/>
        </pc:sldMkLst>
        <pc:spChg chg="mod">
          <ac:chgData name="LOUKIL, Zainab" userId="bab9806c-efc5-4e65-9b68-3e033ff096a8" providerId="ADAL" clId="{C313930B-0CD8-4DAC-8466-A7865A8238AB}" dt="2021-09-17T09:28:25.912" v="173" actId="20577"/>
          <ac:spMkLst>
            <pc:docMk/>
            <pc:sldMk cId="1120716882" sldId="473"/>
            <ac:spMk id="2" creationId="{62177D91-7192-47E2-B582-148FB62960A9}"/>
          </ac:spMkLst>
        </pc:spChg>
        <pc:spChg chg="mod">
          <ac:chgData name="LOUKIL, Zainab" userId="bab9806c-efc5-4e65-9b68-3e033ff096a8" providerId="ADAL" clId="{C313930B-0CD8-4DAC-8466-A7865A8238AB}" dt="2021-09-17T14:16:13.284" v="2291" actId="20577"/>
          <ac:spMkLst>
            <pc:docMk/>
            <pc:sldMk cId="1120716882" sldId="473"/>
            <ac:spMk id="3" creationId="{5C1B6D89-1622-4A44-BAA5-F0473FB8AA84}"/>
          </ac:spMkLst>
        </pc:spChg>
      </pc:sldChg>
      <pc:sldChg chg="modSp add">
        <pc:chgData name="LOUKIL, Zainab" userId="bab9806c-efc5-4e65-9b68-3e033ff096a8" providerId="ADAL" clId="{C313930B-0CD8-4DAC-8466-A7865A8238AB}" dt="2021-09-17T09:33:02.157" v="342" actId="20577"/>
        <pc:sldMkLst>
          <pc:docMk/>
          <pc:sldMk cId="2313951906" sldId="474"/>
        </pc:sldMkLst>
        <pc:spChg chg="mod">
          <ac:chgData name="LOUKIL, Zainab" userId="bab9806c-efc5-4e65-9b68-3e033ff096a8" providerId="ADAL" clId="{C313930B-0CD8-4DAC-8466-A7865A8238AB}" dt="2021-09-17T09:33:02.157" v="342" actId="20577"/>
          <ac:spMkLst>
            <pc:docMk/>
            <pc:sldMk cId="2313951906" sldId="474"/>
            <ac:spMk id="3" creationId="{9891C6A7-D852-48CD-967A-DD29F66F4B3E}"/>
          </ac:spMkLst>
        </pc:spChg>
      </pc:sldChg>
      <pc:sldChg chg="addSp delSp modSp add">
        <pc:chgData name="LOUKIL, Zainab" userId="bab9806c-efc5-4e65-9b68-3e033ff096a8" providerId="ADAL" clId="{C313930B-0CD8-4DAC-8466-A7865A8238AB}" dt="2021-09-17T09:37:15.227" v="411" actId="1076"/>
        <pc:sldMkLst>
          <pc:docMk/>
          <pc:sldMk cId="925403563" sldId="475"/>
        </pc:sldMkLst>
        <pc:spChg chg="del">
          <ac:chgData name="LOUKIL, Zainab" userId="bab9806c-efc5-4e65-9b68-3e033ff096a8" providerId="ADAL" clId="{C313930B-0CD8-4DAC-8466-A7865A8238AB}" dt="2021-09-17T09:33:35.843" v="363" actId="478"/>
          <ac:spMkLst>
            <pc:docMk/>
            <pc:sldMk cId="925403563" sldId="475"/>
            <ac:spMk id="2" creationId="{6C8181E2-FF4F-472E-A098-7672ED523E65}"/>
          </ac:spMkLst>
        </pc:spChg>
        <pc:spChg chg="del">
          <ac:chgData name="LOUKIL, Zainab" userId="bab9806c-efc5-4e65-9b68-3e033ff096a8" providerId="ADAL" clId="{C313930B-0CD8-4DAC-8466-A7865A8238AB}" dt="2021-09-17T09:33:38.353" v="364" actId="478"/>
          <ac:spMkLst>
            <pc:docMk/>
            <pc:sldMk cId="925403563" sldId="475"/>
            <ac:spMk id="3" creationId="{B421C30D-75A7-485B-AED7-D7AC0388B685}"/>
          </ac:spMkLst>
        </pc:spChg>
        <pc:spChg chg="mod">
          <ac:chgData name="LOUKIL, Zainab" userId="bab9806c-efc5-4e65-9b68-3e033ff096a8" providerId="ADAL" clId="{C313930B-0CD8-4DAC-8466-A7865A8238AB}" dt="2021-09-17T09:34:04.045" v="394" actId="1076"/>
          <ac:spMkLst>
            <pc:docMk/>
            <pc:sldMk cId="925403563" sldId="475"/>
            <ac:spMk id="4" creationId="{7C389592-D5A7-41BD-B946-51CDFCF36EDE}"/>
          </ac:spMkLst>
        </pc:spChg>
        <pc:spChg chg="del">
          <ac:chgData name="LOUKIL, Zainab" userId="bab9806c-efc5-4e65-9b68-3e033ff096a8" providerId="ADAL" clId="{C313930B-0CD8-4DAC-8466-A7865A8238AB}" dt="2021-09-17T09:33:42.890" v="367" actId="478"/>
          <ac:spMkLst>
            <pc:docMk/>
            <pc:sldMk cId="925403563" sldId="475"/>
            <ac:spMk id="5" creationId="{8EDAEEDD-71D9-4BB3-936C-68224BE55817}"/>
          </ac:spMkLst>
        </pc:spChg>
        <pc:spChg chg="del">
          <ac:chgData name="LOUKIL, Zainab" userId="bab9806c-efc5-4e65-9b68-3e033ff096a8" providerId="ADAL" clId="{C313930B-0CD8-4DAC-8466-A7865A8238AB}" dt="2021-09-17T09:33:39.367" v="365" actId="478"/>
          <ac:spMkLst>
            <pc:docMk/>
            <pc:sldMk cId="925403563" sldId="475"/>
            <ac:spMk id="6" creationId="{2541CF94-CD76-4748-B8F0-885595F20BF4}"/>
          </ac:spMkLst>
        </pc:spChg>
        <pc:spChg chg="del">
          <ac:chgData name="LOUKIL, Zainab" userId="bab9806c-efc5-4e65-9b68-3e033ff096a8" providerId="ADAL" clId="{C313930B-0CD8-4DAC-8466-A7865A8238AB}" dt="2021-09-17T09:33:40.969" v="366" actId="478"/>
          <ac:spMkLst>
            <pc:docMk/>
            <pc:sldMk cId="925403563" sldId="475"/>
            <ac:spMk id="7" creationId="{08DF2923-974A-474B-868D-E1A900B4058A}"/>
          </ac:spMkLst>
        </pc:spChg>
        <pc:picChg chg="add mod">
          <ac:chgData name="LOUKIL, Zainab" userId="bab9806c-efc5-4e65-9b68-3e033ff096a8" providerId="ADAL" clId="{C313930B-0CD8-4DAC-8466-A7865A8238AB}" dt="2021-09-17T09:37:15.227" v="411" actId="1076"/>
          <ac:picMkLst>
            <pc:docMk/>
            <pc:sldMk cId="925403563" sldId="475"/>
            <ac:picMk id="1026" creationId="{B0C0D5A0-97DE-4BA8-9E5D-5A2A29EEBFD5}"/>
          </ac:picMkLst>
        </pc:picChg>
      </pc:sldChg>
      <pc:sldChg chg="modSp add">
        <pc:chgData name="LOUKIL, Zainab" userId="bab9806c-efc5-4e65-9b68-3e033ff096a8" providerId="ADAL" clId="{C313930B-0CD8-4DAC-8466-A7865A8238AB}" dt="2021-09-17T14:13:23.345" v="2174" actId="20577"/>
        <pc:sldMkLst>
          <pc:docMk/>
          <pc:sldMk cId="3743674796" sldId="487"/>
        </pc:sldMkLst>
        <pc:spChg chg="mod">
          <ac:chgData name="LOUKIL, Zainab" userId="bab9806c-efc5-4e65-9b68-3e033ff096a8" providerId="ADAL" clId="{C313930B-0CD8-4DAC-8466-A7865A8238AB}" dt="2021-09-17T14:12:45.350" v="2080" actId="20577"/>
          <ac:spMkLst>
            <pc:docMk/>
            <pc:sldMk cId="3743674796" sldId="487"/>
            <ac:spMk id="2" creationId="{54195756-467A-4D2C-A4CE-E87B42A90369}"/>
          </ac:spMkLst>
        </pc:spChg>
        <pc:spChg chg="mod">
          <ac:chgData name="LOUKIL, Zainab" userId="bab9806c-efc5-4e65-9b68-3e033ff096a8" providerId="ADAL" clId="{C313930B-0CD8-4DAC-8466-A7865A8238AB}" dt="2021-09-17T14:13:23.345" v="2174" actId="20577"/>
          <ac:spMkLst>
            <pc:docMk/>
            <pc:sldMk cId="3743674796" sldId="487"/>
            <ac:spMk id="3" creationId="{C3C241C2-C5B2-4ECA-B4D1-FD10D58EAB8A}"/>
          </ac:spMkLst>
        </pc:spChg>
      </pc:sldChg>
    </pc:docChg>
  </pc:docChgLst>
  <pc:docChgLst>
    <pc:chgData name="LOUKIL, Zainab" userId="bab9806c-efc5-4e65-9b68-3e033ff096a8" providerId="ADAL" clId="{E8123663-0351-419F-84D2-508964426814}"/>
    <pc:docChg chg="undo custSel addSld delSld modSld sldOrd">
      <pc:chgData name="LOUKIL, Zainab" userId="bab9806c-efc5-4e65-9b68-3e033ff096a8" providerId="ADAL" clId="{E8123663-0351-419F-84D2-508964426814}" dt="2021-10-22T11:16:39.785" v="1641" actId="20577"/>
      <pc:docMkLst>
        <pc:docMk/>
      </pc:docMkLst>
      <pc:sldChg chg="addSp delSp modSp add">
        <pc:chgData name="LOUKIL, Zainab" userId="bab9806c-efc5-4e65-9b68-3e033ff096a8" providerId="ADAL" clId="{E8123663-0351-419F-84D2-508964426814}" dt="2021-10-22T09:00:08.213" v="383" actId="122"/>
        <pc:sldMkLst>
          <pc:docMk/>
          <pc:sldMk cId="2303871556" sldId="261"/>
        </pc:sldMkLst>
        <pc:spChg chg="add del mod">
          <ac:chgData name="LOUKIL, Zainab" userId="bab9806c-efc5-4e65-9b68-3e033ff096a8" providerId="ADAL" clId="{E8123663-0351-419F-84D2-508964426814}" dt="2021-10-22T08:58:30.204" v="364" actId="478"/>
          <ac:spMkLst>
            <pc:docMk/>
            <pc:sldMk cId="2303871556" sldId="261"/>
            <ac:spMk id="2" creationId="{AE22316B-9349-4040-9532-B6D75B924C29}"/>
          </ac:spMkLst>
        </pc:spChg>
        <pc:spChg chg="add del mod">
          <ac:chgData name="LOUKIL, Zainab" userId="bab9806c-efc5-4e65-9b68-3e033ff096a8" providerId="ADAL" clId="{E8123663-0351-419F-84D2-508964426814}" dt="2021-10-22T08:57:56.902" v="290" actId="478"/>
          <ac:spMkLst>
            <pc:docMk/>
            <pc:sldMk cId="2303871556" sldId="261"/>
            <ac:spMk id="3" creationId="{03B31A07-9573-4BB5-B48F-81D7AE5C19D1}"/>
          </ac:spMkLst>
        </pc:spChg>
        <pc:spChg chg="mod">
          <ac:chgData name="LOUKIL, Zainab" userId="bab9806c-efc5-4e65-9b68-3e033ff096a8" providerId="ADAL" clId="{E8123663-0351-419F-84D2-508964426814}" dt="2021-10-22T08:59:27.179" v="374" actId="1076"/>
          <ac:spMkLst>
            <pc:docMk/>
            <pc:sldMk cId="2303871556" sldId="261"/>
            <ac:spMk id="7" creationId="{7E9B0106-576F-F14B-9AAF-F9414007CC24}"/>
          </ac:spMkLst>
        </pc:spChg>
        <pc:spChg chg="mod">
          <ac:chgData name="LOUKIL, Zainab" userId="bab9806c-efc5-4e65-9b68-3e033ff096a8" providerId="ADAL" clId="{E8123663-0351-419F-84D2-508964426814}" dt="2021-10-22T08:59:22.139" v="373" actId="1076"/>
          <ac:spMkLst>
            <pc:docMk/>
            <pc:sldMk cId="2303871556" sldId="261"/>
            <ac:spMk id="8" creationId="{67C163B9-A1B2-0447-A3BE-DA7CC40A0F90}"/>
          </ac:spMkLst>
        </pc:spChg>
        <pc:spChg chg="mod">
          <ac:chgData name="LOUKIL, Zainab" userId="bab9806c-efc5-4e65-9b68-3e033ff096a8" providerId="ADAL" clId="{E8123663-0351-419F-84D2-508964426814}" dt="2021-10-22T08:59:38.243" v="377" actId="122"/>
          <ac:spMkLst>
            <pc:docMk/>
            <pc:sldMk cId="2303871556" sldId="261"/>
            <ac:spMk id="9" creationId="{7BC73588-11A2-7140-946F-D7136B1350F6}"/>
          </ac:spMkLst>
        </pc:spChg>
        <pc:spChg chg="mod">
          <ac:chgData name="LOUKIL, Zainab" userId="bab9806c-efc5-4e65-9b68-3e033ff096a8" providerId="ADAL" clId="{E8123663-0351-419F-84D2-508964426814}" dt="2021-10-22T08:59:44.203" v="378" actId="1076"/>
          <ac:spMkLst>
            <pc:docMk/>
            <pc:sldMk cId="2303871556" sldId="261"/>
            <ac:spMk id="12" creationId="{BF57D524-C30B-BB4D-AB61-5044648869D0}"/>
          </ac:spMkLst>
        </pc:spChg>
        <pc:spChg chg="add mod">
          <ac:chgData name="LOUKIL, Zainab" userId="bab9806c-efc5-4e65-9b68-3e033ff096a8" providerId="ADAL" clId="{E8123663-0351-419F-84D2-508964426814}" dt="2021-10-22T08:58:34.168" v="367" actId="20577"/>
          <ac:spMkLst>
            <pc:docMk/>
            <pc:sldMk cId="2303871556" sldId="261"/>
            <ac:spMk id="13" creationId="{1CC72419-6B81-4711-97A5-B2AA5763615B}"/>
          </ac:spMkLst>
        </pc:spChg>
        <pc:spChg chg="mod">
          <ac:chgData name="LOUKIL, Zainab" userId="bab9806c-efc5-4e65-9b68-3e033ff096a8" providerId="ADAL" clId="{E8123663-0351-419F-84D2-508964426814}" dt="2021-10-22T08:59:50.066" v="379" actId="1076"/>
          <ac:spMkLst>
            <pc:docMk/>
            <pc:sldMk cId="2303871556" sldId="261"/>
            <ac:spMk id="15" creationId="{D5205599-CF19-CF4E-BC76-52A2938DCA35}"/>
          </ac:spMkLst>
        </pc:spChg>
        <pc:spChg chg="mod">
          <ac:chgData name="LOUKIL, Zainab" userId="bab9806c-efc5-4e65-9b68-3e033ff096a8" providerId="ADAL" clId="{E8123663-0351-419F-84D2-508964426814}" dt="2021-10-22T09:00:01.402" v="380" actId="1076"/>
          <ac:spMkLst>
            <pc:docMk/>
            <pc:sldMk cId="2303871556" sldId="261"/>
            <ac:spMk id="16" creationId="{FB96F1B0-9E4B-A44E-BB8A-96B9A85632AE}"/>
          </ac:spMkLst>
        </pc:spChg>
        <pc:spChg chg="mod">
          <ac:chgData name="LOUKIL, Zainab" userId="bab9806c-efc5-4e65-9b68-3e033ff096a8" providerId="ADAL" clId="{E8123663-0351-419F-84D2-508964426814}" dt="2021-10-22T09:00:08.213" v="383" actId="122"/>
          <ac:spMkLst>
            <pc:docMk/>
            <pc:sldMk cId="2303871556" sldId="261"/>
            <ac:spMk id="17" creationId="{30F1A859-5503-6842-8D1F-03982F58BB41}"/>
          </ac:spMkLst>
        </pc:spChg>
        <pc:picChg chg="mod modCrop">
          <ac:chgData name="LOUKIL, Zainab" userId="bab9806c-efc5-4e65-9b68-3e033ff096a8" providerId="ADAL" clId="{E8123663-0351-419F-84D2-508964426814}" dt="2021-10-22T08:59:03.059" v="370" actId="732"/>
          <ac:picMkLst>
            <pc:docMk/>
            <pc:sldMk cId="2303871556" sldId="261"/>
            <ac:picMk id="6" creationId="{E9095614-1DC1-8B40-BCA3-E06CC8EEDC69}"/>
          </ac:picMkLst>
        </pc:picChg>
      </pc:sldChg>
      <pc:sldChg chg="modSp add">
        <pc:chgData name="LOUKIL, Zainab" userId="bab9806c-efc5-4e65-9b68-3e033ff096a8" providerId="ADAL" clId="{E8123663-0351-419F-84D2-508964426814}" dt="2021-10-22T09:04:16.049" v="469" actId="2710"/>
        <pc:sldMkLst>
          <pc:docMk/>
          <pc:sldMk cId="4266970876" sldId="262"/>
        </pc:sldMkLst>
        <pc:spChg chg="mod">
          <ac:chgData name="LOUKIL, Zainab" userId="bab9806c-efc5-4e65-9b68-3e033ff096a8" providerId="ADAL" clId="{E8123663-0351-419F-84D2-508964426814}" dt="2021-10-22T09:02:43.663" v="432" actId="108"/>
          <ac:spMkLst>
            <pc:docMk/>
            <pc:sldMk cId="4266970876" sldId="262"/>
            <ac:spMk id="12289" creationId="{B0CAACAC-2211-E34F-9189-A3A2BD9A61C9}"/>
          </ac:spMkLst>
        </pc:spChg>
        <pc:spChg chg="mod">
          <ac:chgData name="LOUKIL, Zainab" userId="bab9806c-efc5-4e65-9b68-3e033ff096a8" providerId="ADAL" clId="{E8123663-0351-419F-84D2-508964426814}" dt="2021-10-22T09:04:16.049" v="469" actId="2710"/>
          <ac:spMkLst>
            <pc:docMk/>
            <pc:sldMk cId="4266970876" sldId="262"/>
            <ac:spMk id="12290" creationId="{8BCCEFC1-0FBB-B34F-ABB9-E3742B9766F7}"/>
          </ac:spMkLst>
        </pc:spChg>
      </pc:sldChg>
      <pc:sldChg chg="modSp add">
        <pc:chgData name="LOUKIL, Zainab" userId="bab9806c-efc5-4e65-9b68-3e033ff096a8" providerId="ADAL" clId="{E8123663-0351-419F-84D2-508964426814}" dt="2021-10-22T09:21:10.689" v="868" actId="108"/>
        <pc:sldMkLst>
          <pc:docMk/>
          <pc:sldMk cId="1304515222" sldId="268"/>
        </pc:sldMkLst>
        <pc:spChg chg="mod">
          <ac:chgData name="LOUKIL, Zainab" userId="bab9806c-efc5-4e65-9b68-3e033ff096a8" providerId="ADAL" clId="{E8123663-0351-419F-84D2-508964426814}" dt="2021-10-22T09:21:10.689" v="868" actId="108"/>
          <ac:spMkLst>
            <pc:docMk/>
            <pc:sldMk cId="1304515222" sldId="268"/>
            <ac:spMk id="19457" creationId="{819F4D64-A1EB-AB49-809E-0B0554D3E32D}"/>
          </ac:spMkLst>
        </pc:spChg>
        <pc:spChg chg="mod">
          <ac:chgData name="LOUKIL, Zainab" userId="bab9806c-efc5-4e65-9b68-3e033ff096a8" providerId="ADAL" clId="{E8123663-0351-419F-84D2-508964426814}" dt="2021-10-22T09:21:05.621" v="867" actId="2710"/>
          <ac:spMkLst>
            <pc:docMk/>
            <pc:sldMk cId="1304515222" sldId="268"/>
            <ac:spMk id="19458" creationId="{E2B6036E-6FCD-AF48-A7E9-25936CC9E1F9}"/>
          </ac:spMkLst>
        </pc:spChg>
      </pc:sldChg>
      <pc:sldChg chg="addSp delSp modSp add">
        <pc:chgData name="LOUKIL, Zainab" userId="bab9806c-efc5-4e65-9b68-3e033ff096a8" providerId="ADAL" clId="{E8123663-0351-419F-84D2-508964426814}" dt="2021-10-22T09:21:22.976" v="872" actId="1076"/>
        <pc:sldMkLst>
          <pc:docMk/>
          <pc:sldMk cId="2907002918" sldId="270"/>
        </pc:sldMkLst>
        <pc:spChg chg="add del mod">
          <ac:chgData name="LOUKIL, Zainab" userId="bab9806c-efc5-4e65-9b68-3e033ff096a8" providerId="ADAL" clId="{E8123663-0351-419F-84D2-508964426814}" dt="2021-10-22T09:21:17.818" v="870" actId="478"/>
          <ac:spMkLst>
            <pc:docMk/>
            <pc:sldMk cId="2907002918" sldId="270"/>
            <ac:spMk id="2" creationId="{C3F48B87-7DE1-4701-B066-EAEE2F5EDAA2}"/>
          </ac:spMkLst>
        </pc:spChg>
        <pc:spChg chg="add del mod">
          <ac:chgData name="LOUKIL, Zainab" userId="bab9806c-efc5-4e65-9b68-3e033ff096a8" providerId="ADAL" clId="{E8123663-0351-419F-84D2-508964426814}" dt="2021-10-22T09:21:16.117" v="869" actId="478"/>
          <ac:spMkLst>
            <pc:docMk/>
            <pc:sldMk cId="2907002918" sldId="270"/>
            <ac:spMk id="3" creationId="{0CB7CBED-0E5E-4DB3-BBF8-0075175762D3}"/>
          </ac:spMkLst>
        </pc:spChg>
        <pc:spChg chg="mod">
          <ac:chgData name="LOUKIL, Zainab" userId="bab9806c-efc5-4e65-9b68-3e033ff096a8" providerId="ADAL" clId="{E8123663-0351-419F-84D2-508964426814}" dt="2021-10-22T09:21:22.976" v="872" actId="1076"/>
          <ac:spMkLst>
            <pc:docMk/>
            <pc:sldMk cId="2907002918" sldId="270"/>
            <ac:spMk id="20482" creationId="{14E52303-8535-6C4F-AEED-3ADB3977701D}"/>
          </ac:spMkLst>
        </pc:spChg>
        <pc:picChg chg="mod">
          <ac:chgData name="LOUKIL, Zainab" userId="bab9806c-efc5-4e65-9b68-3e033ff096a8" providerId="ADAL" clId="{E8123663-0351-419F-84D2-508964426814}" dt="2021-10-22T09:21:20.233" v="871" actId="1076"/>
          <ac:picMkLst>
            <pc:docMk/>
            <pc:sldMk cId="2907002918" sldId="270"/>
            <ac:picMk id="20483" creationId="{B2DCB9F0-D214-1741-81C2-3AAB000799DD}"/>
          </ac:picMkLst>
        </pc:picChg>
      </pc:sldChg>
      <pc:sldChg chg="addSp delSp modSp add">
        <pc:chgData name="LOUKIL, Zainab" userId="bab9806c-efc5-4e65-9b68-3e033ff096a8" providerId="ADAL" clId="{E8123663-0351-419F-84D2-508964426814}" dt="2021-10-22T09:35:22.950" v="905" actId="1076"/>
        <pc:sldMkLst>
          <pc:docMk/>
          <pc:sldMk cId="1819791636" sldId="272"/>
        </pc:sldMkLst>
        <pc:spChg chg="add del mod">
          <ac:chgData name="LOUKIL, Zainab" userId="bab9806c-efc5-4e65-9b68-3e033ff096a8" providerId="ADAL" clId="{E8123663-0351-419F-84D2-508964426814}" dt="2021-10-22T09:21:34.330" v="875" actId="478"/>
          <ac:spMkLst>
            <pc:docMk/>
            <pc:sldMk cId="1819791636" sldId="272"/>
            <ac:spMk id="2" creationId="{4561F0C5-8A25-43E1-ADF6-2AFCD753C1A1}"/>
          </ac:spMkLst>
        </pc:spChg>
        <pc:spChg chg="add mod">
          <ac:chgData name="LOUKIL, Zainab" userId="bab9806c-efc5-4e65-9b68-3e033ff096a8" providerId="ADAL" clId="{E8123663-0351-419F-84D2-508964426814}" dt="2021-10-22T09:35:22.950" v="905" actId="1076"/>
          <ac:spMkLst>
            <pc:docMk/>
            <pc:sldMk cId="1819791636" sldId="272"/>
            <ac:spMk id="6" creationId="{460B8CA4-68F5-400E-8D14-3D72BD432056}"/>
          </ac:spMkLst>
        </pc:spChg>
        <pc:spChg chg="mod">
          <ac:chgData name="LOUKIL, Zainab" userId="bab9806c-efc5-4e65-9b68-3e033ff096a8" providerId="ADAL" clId="{E8123663-0351-419F-84D2-508964426814}" dt="2021-10-22T09:21:31.689" v="874" actId="14100"/>
          <ac:spMkLst>
            <pc:docMk/>
            <pc:sldMk cId="1819791636" sldId="272"/>
            <ac:spMk id="21505" creationId="{CBE09275-EB2A-BF45-80B9-D6EDD66BCBB8}"/>
          </ac:spMkLst>
        </pc:spChg>
        <pc:spChg chg="del mod">
          <ac:chgData name="LOUKIL, Zainab" userId="bab9806c-efc5-4e65-9b68-3e033ff096a8" providerId="ADAL" clId="{E8123663-0351-419F-84D2-508964426814}" dt="2021-10-22T09:35:20.630" v="904" actId="478"/>
          <ac:spMkLst>
            <pc:docMk/>
            <pc:sldMk cId="1819791636" sldId="272"/>
            <ac:spMk id="21507" creationId="{3AF3CA5C-9910-4343-938E-B1A74C538FF1}"/>
          </ac:spMkLst>
        </pc:spChg>
        <pc:picChg chg="mod">
          <ac:chgData name="LOUKIL, Zainab" userId="bab9806c-efc5-4e65-9b68-3e033ff096a8" providerId="ADAL" clId="{E8123663-0351-419F-84D2-508964426814}" dt="2021-10-22T09:21:37.105" v="876" actId="1076"/>
          <ac:picMkLst>
            <pc:docMk/>
            <pc:sldMk cId="1819791636" sldId="272"/>
            <ac:picMk id="21506" creationId="{BC632EAD-EBB6-854F-81C8-E5444680BB7D}"/>
          </ac:picMkLst>
        </pc:picChg>
      </pc:sldChg>
      <pc:sldChg chg="addSp delSp modSp add">
        <pc:chgData name="LOUKIL, Zainab" userId="bab9806c-efc5-4e65-9b68-3e033ff096a8" providerId="ADAL" clId="{E8123663-0351-419F-84D2-508964426814}" dt="2021-10-22T09:55:23.315" v="1044" actId="113"/>
        <pc:sldMkLst>
          <pc:docMk/>
          <pc:sldMk cId="191964797" sldId="276"/>
        </pc:sldMkLst>
        <pc:spChg chg="add del">
          <ac:chgData name="LOUKIL, Zainab" userId="bab9806c-efc5-4e65-9b68-3e033ff096a8" providerId="ADAL" clId="{E8123663-0351-419F-84D2-508964426814}" dt="2021-10-22T09:44:16.093" v="946" actId="478"/>
          <ac:spMkLst>
            <pc:docMk/>
            <pc:sldMk cId="191964797" sldId="276"/>
            <ac:spMk id="2" creationId="{030B86BD-8A1F-4362-B18E-05C50C110893}"/>
          </ac:spMkLst>
        </pc:spChg>
        <pc:spChg chg="mod">
          <ac:chgData name="LOUKIL, Zainab" userId="bab9806c-efc5-4e65-9b68-3e033ff096a8" providerId="ADAL" clId="{E8123663-0351-419F-84D2-508964426814}" dt="2021-10-22T09:45:43.928" v="1028" actId="1076"/>
          <ac:spMkLst>
            <pc:docMk/>
            <pc:sldMk cId="191964797" sldId="276"/>
            <ac:spMk id="25601" creationId="{116B2D7F-78A2-8245-94DB-87A7344F1783}"/>
          </ac:spMkLst>
        </pc:spChg>
        <pc:spChg chg="mod">
          <ac:chgData name="LOUKIL, Zainab" userId="bab9806c-efc5-4e65-9b68-3e033ff096a8" providerId="ADAL" clId="{E8123663-0351-419F-84D2-508964426814}" dt="2021-10-22T09:55:23.315" v="1044" actId="113"/>
          <ac:spMkLst>
            <pc:docMk/>
            <pc:sldMk cId="191964797" sldId="276"/>
            <ac:spMk id="25602" creationId="{506AD3BE-9EB0-DD48-8AF3-A8D422DB65F4}"/>
          </ac:spMkLst>
        </pc:spChg>
        <pc:spChg chg="del mod">
          <ac:chgData name="LOUKIL, Zainab" userId="bab9806c-efc5-4e65-9b68-3e033ff096a8" providerId="ADAL" clId="{E8123663-0351-419F-84D2-508964426814}" dt="2021-10-22T09:43:54.964" v="935" actId="478"/>
          <ac:spMkLst>
            <pc:docMk/>
            <pc:sldMk cId="191964797" sldId="276"/>
            <ac:spMk id="25603" creationId="{3DBC95B6-4044-6344-A8DC-44C0EF2B9FFC}"/>
          </ac:spMkLst>
        </pc:spChg>
        <pc:picChg chg="add del mod">
          <ac:chgData name="LOUKIL, Zainab" userId="bab9806c-efc5-4e65-9b68-3e033ff096a8" providerId="ADAL" clId="{E8123663-0351-419F-84D2-508964426814}" dt="2021-10-22T09:44:47.291" v="950" actId="478"/>
          <ac:picMkLst>
            <pc:docMk/>
            <pc:sldMk cId="191964797" sldId="276"/>
            <ac:picMk id="3" creationId="{3D62050F-35DA-439F-BD93-344B41E8B396}"/>
          </ac:picMkLst>
        </pc:picChg>
        <pc:picChg chg="add mod">
          <ac:chgData name="LOUKIL, Zainab" userId="bab9806c-efc5-4e65-9b68-3e033ff096a8" providerId="ADAL" clId="{E8123663-0351-419F-84D2-508964426814}" dt="2021-10-22T09:45:04.832" v="1000" actId="1076"/>
          <ac:picMkLst>
            <pc:docMk/>
            <pc:sldMk cId="191964797" sldId="276"/>
            <ac:picMk id="4" creationId="{3DE4ADE1-9A18-49EA-B558-A90556B9277F}"/>
          </ac:picMkLst>
        </pc:picChg>
      </pc:sldChg>
      <pc:sldChg chg="addSp delSp modSp add modAnim">
        <pc:chgData name="LOUKIL, Zainab" userId="bab9806c-efc5-4e65-9b68-3e033ff096a8" providerId="ADAL" clId="{E8123663-0351-419F-84D2-508964426814}" dt="2021-10-22T10:21:17.607" v="1176"/>
        <pc:sldMkLst>
          <pc:docMk/>
          <pc:sldMk cId="1843407620" sldId="278"/>
        </pc:sldMkLst>
        <pc:spChg chg="add mod">
          <ac:chgData name="LOUKIL, Zainab" userId="bab9806c-efc5-4e65-9b68-3e033ff096a8" providerId="ADAL" clId="{E8123663-0351-419F-84D2-508964426814}" dt="2021-10-22T10:21:03.902" v="1172" actId="13822"/>
          <ac:spMkLst>
            <pc:docMk/>
            <pc:sldMk cId="1843407620" sldId="278"/>
            <ac:spMk id="6" creationId="{A0788E3E-CA28-47BD-88E9-AD0E2C7B0123}"/>
          </ac:spMkLst>
        </pc:spChg>
        <pc:spChg chg="mod">
          <ac:chgData name="LOUKIL, Zainab" userId="bab9806c-efc5-4e65-9b68-3e033ff096a8" providerId="ADAL" clId="{E8123663-0351-419F-84D2-508964426814}" dt="2021-10-22T09:59:57.316" v="1091" actId="1035"/>
          <ac:spMkLst>
            <pc:docMk/>
            <pc:sldMk cId="1843407620" sldId="278"/>
            <ac:spMk id="28673" creationId="{BA2FE98B-DBCD-6B4C-84B8-0FF5845AD2EC}"/>
          </ac:spMkLst>
        </pc:spChg>
        <pc:spChg chg="mod">
          <ac:chgData name="LOUKIL, Zainab" userId="bab9806c-efc5-4e65-9b68-3e033ff096a8" providerId="ADAL" clId="{E8123663-0351-419F-84D2-508964426814}" dt="2021-10-22T10:00:01.690" v="1110" actId="1035"/>
          <ac:spMkLst>
            <pc:docMk/>
            <pc:sldMk cId="1843407620" sldId="278"/>
            <ac:spMk id="28674" creationId="{CC2000CE-1077-1043-BBEE-74D3C5067DA5}"/>
          </ac:spMkLst>
        </pc:spChg>
        <pc:spChg chg="del mod">
          <ac:chgData name="LOUKIL, Zainab" userId="bab9806c-efc5-4e65-9b68-3e033ff096a8" providerId="ADAL" clId="{E8123663-0351-419F-84D2-508964426814}" dt="2021-10-22T09:54:28.178" v="1032" actId="478"/>
          <ac:spMkLst>
            <pc:docMk/>
            <pc:sldMk cId="1843407620" sldId="278"/>
            <ac:spMk id="28675" creationId="{74793AD5-0688-9F43-AF80-F1C7E2CDA3CB}"/>
          </ac:spMkLst>
        </pc:spChg>
        <pc:picChg chg="add mod">
          <ac:chgData name="LOUKIL, Zainab" userId="bab9806c-efc5-4e65-9b68-3e033ff096a8" providerId="ADAL" clId="{E8123663-0351-419F-84D2-508964426814}" dt="2021-10-22T10:00:06.647" v="1112" actId="1076"/>
          <ac:picMkLst>
            <pc:docMk/>
            <pc:sldMk cId="1843407620" sldId="278"/>
            <ac:picMk id="2" creationId="{7E16E4A0-A32D-4925-8B8C-BD25324C0E9E}"/>
          </ac:picMkLst>
        </pc:picChg>
        <pc:picChg chg="add mod">
          <ac:chgData name="LOUKIL, Zainab" userId="bab9806c-efc5-4e65-9b68-3e033ff096a8" providerId="ADAL" clId="{E8123663-0351-419F-84D2-508964426814}" dt="2021-10-22T10:20:14.930" v="1159" actId="1076"/>
          <ac:picMkLst>
            <pc:docMk/>
            <pc:sldMk cId="1843407620" sldId="278"/>
            <ac:picMk id="3" creationId="{8B1A5E70-4844-47BB-BEDC-12D854528C21}"/>
          </ac:picMkLst>
        </pc:picChg>
        <pc:picChg chg="add mod">
          <ac:chgData name="LOUKIL, Zainab" userId="bab9806c-efc5-4e65-9b68-3e033ff096a8" providerId="ADAL" clId="{E8123663-0351-419F-84D2-508964426814}" dt="2021-10-22T10:02:11.657" v="1151" actId="1038"/>
          <ac:picMkLst>
            <pc:docMk/>
            <pc:sldMk cId="1843407620" sldId="278"/>
            <ac:picMk id="4" creationId="{FABBE53E-3EEC-4E35-992F-70BE5E195842}"/>
          </ac:picMkLst>
        </pc:picChg>
        <pc:picChg chg="add mod">
          <ac:chgData name="LOUKIL, Zainab" userId="bab9806c-efc5-4e65-9b68-3e033ff096a8" providerId="ADAL" clId="{E8123663-0351-419F-84D2-508964426814}" dt="2021-10-22T10:20:17.155" v="1160" actId="1076"/>
          <ac:picMkLst>
            <pc:docMk/>
            <pc:sldMk cId="1843407620" sldId="278"/>
            <ac:picMk id="5" creationId="{67B65959-D99A-4D4F-A515-6FE92681ACB5}"/>
          </ac:picMkLst>
        </pc:picChg>
      </pc:sldChg>
      <pc:sldChg chg="modSp add">
        <pc:chgData name="LOUKIL, Zainab" userId="bab9806c-efc5-4e65-9b68-3e033ff096a8" providerId="ADAL" clId="{E8123663-0351-419F-84D2-508964426814}" dt="2021-10-22T10:53:09.093" v="1516" actId="20577"/>
        <pc:sldMkLst>
          <pc:docMk/>
          <pc:sldMk cId="2354550569" sldId="279"/>
        </pc:sldMkLst>
        <pc:spChg chg="mod">
          <ac:chgData name="LOUKIL, Zainab" userId="bab9806c-efc5-4e65-9b68-3e033ff096a8" providerId="ADAL" clId="{E8123663-0351-419F-84D2-508964426814}" dt="2021-10-22T10:45:02.279" v="1437" actId="1035"/>
          <ac:spMkLst>
            <pc:docMk/>
            <pc:sldMk cId="2354550569" sldId="279"/>
            <ac:spMk id="2" creationId="{34E2AE6A-B694-B64A-85CA-424FC6F7ABEA}"/>
          </ac:spMkLst>
        </pc:spChg>
        <pc:spChg chg="mod">
          <ac:chgData name="LOUKIL, Zainab" userId="bab9806c-efc5-4e65-9b68-3e033ff096a8" providerId="ADAL" clId="{E8123663-0351-419F-84D2-508964426814}" dt="2021-10-22T10:53:09.093" v="1516" actId="20577"/>
          <ac:spMkLst>
            <pc:docMk/>
            <pc:sldMk cId="2354550569" sldId="279"/>
            <ac:spMk id="3" creationId="{44681F7C-9463-DA4C-8AFB-D62CFA113E5A}"/>
          </ac:spMkLst>
        </pc:spChg>
      </pc:sldChg>
      <pc:sldChg chg="addSp delSp modSp add">
        <pc:chgData name="LOUKIL, Zainab" userId="bab9806c-efc5-4e65-9b68-3e033ff096a8" providerId="ADAL" clId="{E8123663-0351-419F-84D2-508964426814}" dt="2021-10-22T10:26:03.508" v="1220" actId="20577"/>
        <pc:sldMkLst>
          <pc:docMk/>
          <pc:sldMk cId="647033656" sldId="280"/>
        </pc:sldMkLst>
        <pc:spChg chg="mod">
          <ac:chgData name="LOUKIL, Zainab" userId="bab9806c-efc5-4e65-9b68-3e033ff096a8" providerId="ADAL" clId="{E8123663-0351-419F-84D2-508964426814}" dt="2021-10-22T10:26:03.508" v="1220" actId="20577"/>
          <ac:spMkLst>
            <pc:docMk/>
            <pc:sldMk cId="647033656" sldId="280"/>
            <ac:spMk id="31745" creationId="{62B23DF2-C6E5-D74B-B71A-6F2516CAD267}"/>
          </ac:spMkLst>
        </pc:spChg>
        <pc:spChg chg="mod">
          <ac:chgData name="LOUKIL, Zainab" userId="bab9806c-efc5-4e65-9b68-3e033ff096a8" providerId="ADAL" clId="{E8123663-0351-419F-84D2-508964426814}" dt="2021-10-22T10:23:56.761" v="1202" actId="20577"/>
          <ac:spMkLst>
            <pc:docMk/>
            <pc:sldMk cId="647033656" sldId="280"/>
            <ac:spMk id="31746" creationId="{DD23E0D4-8660-674C-B7BF-93394E2F8A32}"/>
          </ac:spMkLst>
        </pc:spChg>
        <pc:spChg chg="del mod">
          <ac:chgData name="LOUKIL, Zainab" userId="bab9806c-efc5-4e65-9b68-3e033ff096a8" providerId="ADAL" clId="{E8123663-0351-419F-84D2-508964426814}" dt="2021-10-22T10:21:49.526" v="1179" actId="478"/>
          <ac:spMkLst>
            <pc:docMk/>
            <pc:sldMk cId="647033656" sldId="280"/>
            <ac:spMk id="31747" creationId="{D3F196D1-0839-8D40-87CB-F74A0719B961}"/>
          </ac:spMkLst>
        </pc:spChg>
        <pc:picChg chg="add del mod">
          <ac:chgData name="LOUKIL, Zainab" userId="bab9806c-efc5-4e65-9b68-3e033ff096a8" providerId="ADAL" clId="{E8123663-0351-419F-84D2-508964426814}" dt="2021-10-22T10:25:45.615" v="1212"/>
          <ac:picMkLst>
            <pc:docMk/>
            <pc:sldMk cId="647033656" sldId="280"/>
            <ac:picMk id="2" creationId="{7B8BF69F-D399-4EBA-AE6A-BEC2B3C28CA9}"/>
          </ac:picMkLst>
        </pc:picChg>
        <pc:picChg chg="add mod">
          <ac:chgData name="LOUKIL, Zainab" userId="bab9806c-efc5-4e65-9b68-3e033ff096a8" providerId="ADAL" clId="{E8123663-0351-419F-84D2-508964426814}" dt="2021-10-22T10:25:44.099" v="1211" actId="1076"/>
          <ac:picMkLst>
            <pc:docMk/>
            <pc:sldMk cId="647033656" sldId="280"/>
            <ac:picMk id="3" creationId="{C7BB5B72-F0B1-468C-A475-864C640B7BAB}"/>
          </ac:picMkLst>
        </pc:picChg>
        <pc:picChg chg="add mod">
          <ac:chgData name="LOUKIL, Zainab" userId="bab9806c-efc5-4e65-9b68-3e033ff096a8" providerId="ADAL" clId="{E8123663-0351-419F-84D2-508964426814}" dt="2021-10-22T10:25:51.651" v="1216" actId="1076"/>
          <ac:picMkLst>
            <pc:docMk/>
            <pc:sldMk cId="647033656" sldId="280"/>
            <ac:picMk id="7" creationId="{0C0C6499-5507-4D9D-BF98-11D7961B5025}"/>
          </ac:picMkLst>
        </pc:picChg>
      </pc:sldChg>
      <pc:sldChg chg="addSp delSp modSp add">
        <pc:chgData name="LOUKIL, Zainab" userId="bab9806c-efc5-4e65-9b68-3e033ff096a8" providerId="ADAL" clId="{E8123663-0351-419F-84D2-508964426814}" dt="2021-10-22T10:29:59.371" v="1292" actId="1036"/>
        <pc:sldMkLst>
          <pc:docMk/>
          <pc:sldMk cId="2953215565" sldId="282"/>
        </pc:sldMkLst>
        <pc:spChg chg="mod">
          <ac:chgData name="LOUKIL, Zainab" userId="bab9806c-efc5-4e65-9b68-3e033ff096a8" providerId="ADAL" clId="{E8123663-0351-419F-84D2-508964426814}" dt="2021-10-22T10:26:10.067" v="1222" actId="14100"/>
          <ac:spMkLst>
            <pc:docMk/>
            <pc:sldMk cId="2953215565" sldId="282"/>
            <ac:spMk id="34817" creationId="{A67611FC-386A-164A-A761-2B3597527C5A}"/>
          </ac:spMkLst>
        </pc:spChg>
        <pc:spChg chg="mod">
          <ac:chgData name="LOUKIL, Zainab" userId="bab9806c-efc5-4e65-9b68-3e033ff096a8" providerId="ADAL" clId="{E8123663-0351-419F-84D2-508964426814}" dt="2021-10-22T10:29:59.371" v="1292" actId="1036"/>
          <ac:spMkLst>
            <pc:docMk/>
            <pc:sldMk cId="2953215565" sldId="282"/>
            <ac:spMk id="34818" creationId="{A6C77726-3ADE-DC46-829A-DEC96EFD49CE}"/>
          </ac:spMkLst>
        </pc:spChg>
        <pc:spChg chg="del mod">
          <ac:chgData name="LOUKIL, Zainab" userId="bab9806c-efc5-4e65-9b68-3e033ff096a8" providerId="ADAL" clId="{E8123663-0351-419F-84D2-508964426814}" dt="2021-10-22T10:26:30.420" v="1226" actId="478"/>
          <ac:spMkLst>
            <pc:docMk/>
            <pc:sldMk cId="2953215565" sldId="282"/>
            <ac:spMk id="34819" creationId="{591C4E62-C62E-3E4E-A053-7D924FA56BF1}"/>
          </ac:spMkLst>
        </pc:spChg>
        <pc:spChg chg="del mod">
          <ac:chgData name="LOUKIL, Zainab" userId="bab9806c-efc5-4e65-9b68-3e033ff096a8" providerId="ADAL" clId="{E8123663-0351-419F-84D2-508964426814}" dt="2021-10-22T10:26:39.748" v="1230" actId="478"/>
          <ac:spMkLst>
            <pc:docMk/>
            <pc:sldMk cId="2953215565" sldId="282"/>
            <ac:spMk id="34820" creationId="{97F22866-0411-5040-83E9-EC9CDE3829BD}"/>
          </ac:spMkLst>
        </pc:spChg>
        <pc:picChg chg="add del mod">
          <ac:chgData name="LOUKIL, Zainab" userId="bab9806c-efc5-4e65-9b68-3e033ff096a8" providerId="ADAL" clId="{E8123663-0351-419F-84D2-508964426814}" dt="2021-10-22T10:29:08.646" v="1250" actId="478"/>
          <ac:picMkLst>
            <pc:docMk/>
            <pc:sldMk cId="2953215565" sldId="282"/>
            <ac:picMk id="2" creationId="{9508BDCF-E77D-42A4-96B7-C95EC5C98365}"/>
          </ac:picMkLst>
        </pc:picChg>
        <pc:picChg chg="add mod">
          <ac:chgData name="LOUKIL, Zainab" userId="bab9806c-efc5-4e65-9b68-3e033ff096a8" providerId="ADAL" clId="{E8123663-0351-419F-84D2-508964426814}" dt="2021-10-22T10:29:45.613" v="1277" actId="1076"/>
          <ac:picMkLst>
            <pc:docMk/>
            <pc:sldMk cId="2953215565" sldId="282"/>
            <ac:picMk id="3" creationId="{96C159B7-CD29-47CD-9A1D-BD03FAD90422}"/>
          </ac:picMkLst>
        </pc:picChg>
      </pc:sldChg>
      <pc:sldChg chg="addSp delSp modSp add modAnim">
        <pc:chgData name="LOUKIL, Zainab" userId="bab9806c-efc5-4e65-9b68-3e033ff096a8" providerId="ADAL" clId="{E8123663-0351-419F-84D2-508964426814}" dt="2021-10-22T10:37:25.237" v="1341" actId="1037"/>
        <pc:sldMkLst>
          <pc:docMk/>
          <pc:sldMk cId="3757494263" sldId="284"/>
        </pc:sldMkLst>
        <pc:spChg chg="mod">
          <ac:chgData name="LOUKIL, Zainab" userId="bab9806c-efc5-4e65-9b68-3e033ff096a8" providerId="ADAL" clId="{E8123663-0351-419F-84D2-508964426814}" dt="2021-10-22T10:30:05.844" v="1293" actId="108"/>
          <ac:spMkLst>
            <pc:docMk/>
            <pc:sldMk cId="3757494263" sldId="284"/>
            <ac:spMk id="37889" creationId="{7F4041F5-1B25-1244-A889-5150890310D6}"/>
          </ac:spMkLst>
        </pc:spChg>
        <pc:spChg chg="mod">
          <ac:chgData name="LOUKIL, Zainab" userId="bab9806c-efc5-4e65-9b68-3e033ff096a8" providerId="ADAL" clId="{E8123663-0351-419F-84D2-508964426814}" dt="2021-10-22T10:36:19.730" v="1326" actId="14100"/>
          <ac:spMkLst>
            <pc:docMk/>
            <pc:sldMk cId="3757494263" sldId="284"/>
            <ac:spMk id="37890" creationId="{BA3B5947-CA2E-8341-B93E-F94CB5950D27}"/>
          </ac:spMkLst>
        </pc:spChg>
        <pc:spChg chg="mod">
          <ac:chgData name="LOUKIL, Zainab" userId="bab9806c-efc5-4e65-9b68-3e033ff096a8" providerId="ADAL" clId="{E8123663-0351-419F-84D2-508964426814}" dt="2021-10-22T10:31:46.002" v="1294"/>
          <ac:spMkLst>
            <pc:docMk/>
            <pc:sldMk cId="3757494263" sldId="284"/>
            <ac:spMk id="37891" creationId="{E06E3D9B-3D5C-3144-8BE8-F45B78AF24B9}"/>
          </ac:spMkLst>
        </pc:spChg>
        <pc:spChg chg="del mod">
          <ac:chgData name="LOUKIL, Zainab" userId="bab9806c-efc5-4e65-9b68-3e033ff096a8" providerId="ADAL" clId="{E8123663-0351-419F-84D2-508964426814}" dt="2021-10-22T10:31:55.879" v="1300" actId="478"/>
          <ac:spMkLst>
            <pc:docMk/>
            <pc:sldMk cId="3757494263" sldId="284"/>
            <ac:spMk id="37892" creationId="{1D0C1AB3-8A9F-3349-BC1D-7AC935E56D5E}"/>
          </ac:spMkLst>
        </pc:spChg>
        <pc:picChg chg="add mod">
          <ac:chgData name="LOUKIL, Zainab" userId="bab9806c-efc5-4e65-9b68-3e033ff096a8" providerId="ADAL" clId="{E8123663-0351-419F-84D2-508964426814}" dt="2021-10-22T10:36:17.010" v="1325" actId="1076"/>
          <ac:picMkLst>
            <pc:docMk/>
            <pc:sldMk cId="3757494263" sldId="284"/>
            <ac:picMk id="2" creationId="{92E8F2B4-F9C6-46BD-8538-5191E045CC1C}"/>
          </ac:picMkLst>
        </pc:picChg>
        <pc:picChg chg="add mod">
          <ac:chgData name="LOUKIL, Zainab" userId="bab9806c-efc5-4e65-9b68-3e033ff096a8" providerId="ADAL" clId="{E8123663-0351-419F-84D2-508964426814}" dt="2021-10-22T10:37:25.237" v="1341" actId="1037"/>
          <ac:picMkLst>
            <pc:docMk/>
            <pc:sldMk cId="3757494263" sldId="284"/>
            <ac:picMk id="3" creationId="{DE9F5FF7-06CE-4136-BFF6-5CF8D0C13003}"/>
          </ac:picMkLst>
        </pc:picChg>
      </pc:sldChg>
      <pc:sldChg chg="addSp delSp modSp add">
        <pc:chgData name="LOUKIL, Zainab" userId="bab9806c-efc5-4e65-9b68-3e033ff096a8" providerId="ADAL" clId="{E8123663-0351-419F-84D2-508964426814}" dt="2021-10-22T10:37:50.667" v="1376" actId="1038"/>
        <pc:sldMkLst>
          <pc:docMk/>
          <pc:sldMk cId="3730758728" sldId="286"/>
        </pc:sldMkLst>
        <pc:spChg chg="add del mod">
          <ac:chgData name="LOUKIL, Zainab" userId="bab9806c-efc5-4e65-9b68-3e033ff096a8" providerId="ADAL" clId="{E8123663-0351-419F-84D2-508964426814}" dt="2021-10-22T10:37:37.006" v="1343" actId="478"/>
          <ac:spMkLst>
            <pc:docMk/>
            <pc:sldMk cId="3730758728" sldId="286"/>
            <ac:spMk id="2" creationId="{D72115A0-B4AD-4166-9540-3A7F09615E75}"/>
          </ac:spMkLst>
        </pc:spChg>
        <pc:spChg chg="mod">
          <ac:chgData name="LOUKIL, Zainab" userId="bab9806c-efc5-4e65-9b68-3e033ff096a8" providerId="ADAL" clId="{E8123663-0351-419F-84D2-508964426814}" dt="2021-10-22T10:37:33.730" v="1342" actId="108"/>
          <ac:spMkLst>
            <pc:docMk/>
            <pc:sldMk cId="3730758728" sldId="286"/>
            <ac:spMk id="39937" creationId="{9004ECF5-65D5-5646-8B53-4A2574C1D328}"/>
          </ac:spMkLst>
        </pc:spChg>
        <pc:spChg chg="mod">
          <ac:chgData name="LOUKIL, Zainab" userId="bab9806c-efc5-4e65-9b68-3e033ff096a8" providerId="ADAL" clId="{E8123663-0351-419F-84D2-508964426814}" dt="2021-10-22T10:37:50.667" v="1376" actId="1038"/>
          <ac:spMkLst>
            <pc:docMk/>
            <pc:sldMk cId="3730758728" sldId="286"/>
            <ac:spMk id="39938" creationId="{BC581C5C-CA3A-B244-BB34-457D01AE91F2}"/>
          </ac:spMkLst>
        </pc:spChg>
        <pc:spChg chg="mod">
          <ac:chgData name="LOUKIL, Zainab" userId="bab9806c-efc5-4e65-9b68-3e033ff096a8" providerId="ADAL" clId="{E8123663-0351-419F-84D2-508964426814}" dt="2021-10-22T10:37:47.103" v="1369" actId="1035"/>
          <ac:spMkLst>
            <pc:docMk/>
            <pc:sldMk cId="3730758728" sldId="286"/>
            <ac:spMk id="39939" creationId="{09C6328C-7687-FD4E-A524-A6BE5F6DF284}"/>
          </ac:spMkLst>
        </pc:spChg>
        <pc:spChg chg="mod">
          <ac:chgData name="LOUKIL, Zainab" userId="bab9806c-efc5-4e65-9b68-3e033ff096a8" providerId="ADAL" clId="{E8123663-0351-419F-84D2-508964426814}" dt="2021-10-22T10:37:47.103" v="1369" actId="1035"/>
          <ac:spMkLst>
            <pc:docMk/>
            <pc:sldMk cId="3730758728" sldId="286"/>
            <ac:spMk id="39940" creationId="{57DF7FCE-CF2F-AB4C-987C-3F5F72CA5070}"/>
          </ac:spMkLst>
        </pc:spChg>
        <pc:spChg chg="mod">
          <ac:chgData name="LOUKIL, Zainab" userId="bab9806c-efc5-4e65-9b68-3e033ff096a8" providerId="ADAL" clId="{E8123663-0351-419F-84D2-508964426814}" dt="2021-10-22T10:37:47.103" v="1369" actId="1035"/>
          <ac:spMkLst>
            <pc:docMk/>
            <pc:sldMk cId="3730758728" sldId="286"/>
            <ac:spMk id="39941" creationId="{C4FFE5F8-070F-8540-B24E-AB589E009433}"/>
          </ac:spMkLst>
        </pc:spChg>
        <pc:spChg chg="mod">
          <ac:chgData name="LOUKIL, Zainab" userId="bab9806c-efc5-4e65-9b68-3e033ff096a8" providerId="ADAL" clId="{E8123663-0351-419F-84D2-508964426814}" dt="2021-10-22T10:37:47.103" v="1369" actId="1035"/>
          <ac:spMkLst>
            <pc:docMk/>
            <pc:sldMk cId="3730758728" sldId="286"/>
            <ac:spMk id="39942" creationId="{EBA2D270-F540-FB47-85BC-611C6F6F9EE2}"/>
          </ac:spMkLst>
        </pc:spChg>
        <pc:spChg chg="mod">
          <ac:chgData name="LOUKIL, Zainab" userId="bab9806c-efc5-4e65-9b68-3e033ff096a8" providerId="ADAL" clId="{E8123663-0351-419F-84D2-508964426814}" dt="2021-10-22T10:37:47.103" v="1369" actId="1035"/>
          <ac:spMkLst>
            <pc:docMk/>
            <pc:sldMk cId="3730758728" sldId="286"/>
            <ac:spMk id="39943" creationId="{2292FEE9-C428-7348-A188-5ED907FECFAF}"/>
          </ac:spMkLst>
        </pc:spChg>
      </pc:sldChg>
      <pc:sldChg chg="addSp delSp modSp add">
        <pc:chgData name="LOUKIL, Zainab" userId="bab9806c-efc5-4e65-9b68-3e033ff096a8" providerId="ADAL" clId="{E8123663-0351-419F-84D2-508964426814}" dt="2021-10-22T09:07:57.691" v="518" actId="113"/>
        <pc:sldMkLst>
          <pc:docMk/>
          <pc:sldMk cId="4158466368" sldId="308"/>
        </pc:sldMkLst>
        <pc:spChg chg="add del mod">
          <ac:chgData name="LOUKIL, Zainab" userId="bab9806c-efc5-4e65-9b68-3e033ff096a8" providerId="ADAL" clId="{E8123663-0351-419F-84D2-508964426814}" dt="2021-10-22T09:07:25.896" v="508" actId="478"/>
          <ac:spMkLst>
            <pc:docMk/>
            <pc:sldMk cId="4158466368" sldId="308"/>
            <ac:spMk id="2" creationId="{55518A1D-3E03-44CA-AD4C-719BBD1ACD40}"/>
          </ac:spMkLst>
        </pc:spChg>
        <pc:spChg chg="add del mod">
          <ac:chgData name="LOUKIL, Zainab" userId="bab9806c-efc5-4e65-9b68-3e033ff096a8" providerId="ADAL" clId="{E8123663-0351-419F-84D2-508964426814}" dt="2021-10-22T09:07:23.001" v="507" actId="478"/>
          <ac:spMkLst>
            <pc:docMk/>
            <pc:sldMk cId="4158466368" sldId="308"/>
            <ac:spMk id="3" creationId="{4E27DEA8-BABB-468B-9B62-3987B6A4C5C0}"/>
          </ac:spMkLst>
        </pc:spChg>
        <pc:spChg chg="add mod">
          <ac:chgData name="LOUKIL, Zainab" userId="bab9806c-efc5-4e65-9b68-3e033ff096a8" providerId="ADAL" clId="{E8123663-0351-419F-84D2-508964426814}" dt="2021-10-22T09:07:44.223" v="515" actId="1076"/>
          <ac:spMkLst>
            <pc:docMk/>
            <pc:sldMk cId="4158466368" sldId="308"/>
            <ac:spMk id="4" creationId="{2660FD14-52BC-4E8A-A949-399F041131A5}"/>
          </ac:spMkLst>
        </pc:spChg>
        <pc:spChg chg="mod">
          <ac:chgData name="LOUKIL, Zainab" userId="bab9806c-efc5-4e65-9b68-3e033ff096a8" providerId="ADAL" clId="{E8123663-0351-419F-84D2-508964426814}" dt="2021-10-22T09:07:57.691" v="518" actId="113"/>
          <ac:spMkLst>
            <pc:docMk/>
            <pc:sldMk cId="4158466368" sldId="308"/>
            <ac:spMk id="62476" creationId="{9B20F710-377E-1048-9B31-0F13D954A5B4}"/>
          </ac:spMkLst>
        </pc:spChg>
      </pc:sldChg>
      <pc:sldChg chg="modSp add">
        <pc:chgData name="LOUKIL, Zainab" userId="bab9806c-efc5-4e65-9b68-3e033ff096a8" providerId="ADAL" clId="{E8123663-0351-419F-84D2-508964426814}" dt="2021-10-22T09:20:24.288" v="859" actId="13926"/>
        <pc:sldMkLst>
          <pc:docMk/>
          <pc:sldMk cId="760420624" sldId="331"/>
        </pc:sldMkLst>
        <pc:spChg chg="mod">
          <ac:chgData name="LOUKIL, Zainab" userId="bab9806c-efc5-4e65-9b68-3e033ff096a8" providerId="ADAL" clId="{E8123663-0351-419F-84D2-508964426814}" dt="2021-10-22T09:20:19.106" v="858" actId="108"/>
          <ac:spMkLst>
            <pc:docMk/>
            <pc:sldMk cId="760420624" sldId="331"/>
            <ac:spMk id="11265" creationId="{B5C9ACE8-1985-7F4B-93BC-52101182E5E7}"/>
          </ac:spMkLst>
        </pc:spChg>
        <pc:spChg chg="mod">
          <ac:chgData name="LOUKIL, Zainab" userId="bab9806c-efc5-4e65-9b68-3e033ff096a8" providerId="ADAL" clId="{E8123663-0351-419F-84D2-508964426814}" dt="2021-10-22T09:20:24.288" v="859" actId="13926"/>
          <ac:spMkLst>
            <pc:docMk/>
            <pc:sldMk cId="760420624" sldId="331"/>
            <ac:spMk id="11266" creationId="{2602735B-02B2-0B4C-90DE-267EF9DB05F2}"/>
          </ac:spMkLst>
        </pc:spChg>
      </pc:sldChg>
      <pc:sldChg chg="addSp delSp modSp add">
        <pc:chgData name="LOUKIL, Zainab" userId="bab9806c-efc5-4e65-9b68-3e033ff096a8" providerId="ADAL" clId="{E8123663-0351-419F-84D2-508964426814}" dt="2021-10-22T09:04:44.966" v="478" actId="20577"/>
        <pc:sldMkLst>
          <pc:docMk/>
          <pc:sldMk cId="4138044648" sldId="332"/>
        </pc:sldMkLst>
        <pc:spChg chg="add mod">
          <ac:chgData name="LOUKIL, Zainab" userId="bab9806c-efc5-4e65-9b68-3e033ff096a8" providerId="ADAL" clId="{E8123663-0351-419F-84D2-508964426814}" dt="2021-10-22T09:04:44.966" v="478" actId="20577"/>
          <ac:spMkLst>
            <pc:docMk/>
            <pc:sldMk cId="4138044648" sldId="332"/>
            <ac:spMk id="2" creationId="{3268B438-F0C3-4F37-8602-4FB63908214C}"/>
          </ac:spMkLst>
        </pc:spChg>
        <pc:spChg chg="mod">
          <ac:chgData name="LOUKIL, Zainab" userId="bab9806c-efc5-4e65-9b68-3e033ff096a8" providerId="ADAL" clId="{E8123663-0351-419F-84D2-508964426814}" dt="2021-10-22T09:02:47.562" v="433" actId="108"/>
          <ac:spMkLst>
            <pc:docMk/>
            <pc:sldMk cId="4138044648" sldId="332"/>
            <ac:spMk id="16385" creationId="{CF9FD548-A8BC-434A-927E-04879169B339}"/>
          </ac:spMkLst>
        </pc:spChg>
        <pc:spChg chg="del mod">
          <ac:chgData name="LOUKIL, Zainab" userId="bab9806c-efc5-4e65-9b68-3e033ff096a8" providerId="ADAL" clId="{E8123663-0351-419F-84D2-508964426814}" dt="2021-10-22T09:04:33.956" v="474" actId="478"/>
          <ac:spMkLst>
            <pc:docMk/>
            <pc:sldMk cId="4138044648" sldId="332"/>
            <ac:spMk id="16386" creationId="{480F948A-7F14-904A-9BD4-6C09B78BBDC5}"/>
          </ac:spMkLst>
        </pc:spChg>
        <pc:spChg chg="del mod">
          <ac:chgData name="LOUKIL, Zainab" userId="bab9806c-efc5-4e65-9b68-3e033ff096a8" providerId="ADAL" clId="{E8123663-0351-419F-84D2-508964426814}" dt="2021-10-22T09:02:53.806" v="435" actId="478"/>
          <ac:spMkLst>
            <pc:docMk/>
            <pc:sldMk cId="4138044648" sldId="332"/>
            <ac:spMk id="16387" creationId="{07212F68-E6EB-C94A-A848-39C6247F28A2}"/>
          </ac:spMkLst>
        </pc:spChg>
      </pc:sldChg>
      <pc:sldChg chg="addSp delSp modSp add">
        <pc:chgData name="LOUKIL, Zainab" userId="bab9806c-efc5-4e65-9b68-3e033ff096a8" providerId="ADAL" clId="{E8123663-0351-419F-84D2-508964426814}" dt="2021-10-22T09:40:19.242" v="931" actId="1035"/>
        <pc:sldMkLst>
          <pc:docMk/>
          <pc:sldMk cId="292526907" sldId="333"/>
        </pc:sldMkLst>
        <pc:spChg chg="add del mod">
          <ac:chgData name="LOUKIL, Zainab" userId="bab9806c-efc5-4e65-9b68-3e033ff096a8" providerId="ADAL" clId="{E8123663-0351-419F-84D2-508964426814}" dt="2021-10-22T09:29:17.842" v="887" actId="478"/>
          <ac:spMkLst>
            <pc:docMk/>
            <pc:sldMk cId="292526907" sldId="333"/>
            <ac:spMk id="2" creationId="{FF43969B-1922-4B83-9B50-E871DA4737F4}"/>
          </ac:spMkLst>
        </pc:spChg>
        <pc:spChg chg="add del mod">
          <ac:chgData name="LOUKIL, Zainab" userId="bab9806c-efc5-4e65-9b68-3e033ff096a8" providerId="ADAL" clId="{E8123663-0351-419F-84D2-508964426814}" dt="2021-10-22T09:29:13.227" v="886" actId="478"/>
          <ac:spMkLst>
            <pc:docMk/>
            <pc:sldMk cId="292526907" sldId="333"/>
            <ac:spMk id="3" creationId="{234EEC42-702D-4C05-A5C5-AEE61D0BBDC3}"/>
          </ac:spMkLst>
        </pc:spChg>
        <pc:spChg chg="add mod">
          <ac:chgData name="LOUKIL, Zainab" userId="bab9806c-efc5-4e65-9b68-3e033ff096a8" providerId="ADAL" clId="{E8123663-0351-419F-84D2-508964426814}" dt="2021-10-22T09:40:19.242" v="931" actId="1035"/>
          <ac:spMkLst>
            <pc:docMk/>
            <pc:sldMk cId="292526907" sldId="333"/>
            <ac:spMk id="5" creationId="{D7D9E773-5727-404E-94A7-E6A7A0CCA0B4}"/>
          </ac:spMkLst>
        </pc:spChg>
        <pc:picChg chg="add del mod modCrop">
          <ac:chgData name="LOUKIL, Zainab" userId="bab9806c-efc5-4e65-9b68-3e033ff096a8" providerId="ADAL" clId="{E8123663-0351-419F-84D2-508964426814}" dt="2021-10-22T09:37:37.724" v="912" actId="478"/>
          <ac:picMkLst>
            <pc:docMk/>
            <pc:sldMk cId="292526907" sldId="333"/>
            <ac:picMk id="4" creationId="{BE077E23-6D57-4F40-9814-672DE10DFA1D}"/>
          </ac:picMkLst>
        </pc:picChg>
        <pc:picChg chg="add mod">
          <ac:chgData name="LOUKIL, Zainab" userId="bab9806c-efc5-4e65-9b68-3e033ff096a8" providerId="ADAL" clId="{E8123663-0351-419F-84D2-508964426814}" dt="2021-10-22T09:38:16.859" v="915" actId="1076"/>
          <ac:picMkLst>
            <pc:docMk/>
            <pc:sldMk cId="292526907" sldId="333"/>
            <ac:picMk id="6" creationId="{115F9674-AD76-43EE-8AB0-F64D5FC64898}"/>
          </ac:picMkLst>
        </pc:picChg>
        <pc:picChg chg="del mod">
          <ac:chgData name="LOUKIL, Zainab" userId="bab9806c-efc5-4e65-9b68-3e033ff096a8" providerId="ADAL" clId="{E8123663-0351-419F-84D2-508964426814}" dt="2021-10-22T09:36:40.191" v="906" actId="478"/>
          <ac:picMkLst>
            <pc:docMk/>
            <pc:sldMk cId="292526907" sldId="333"/>
            <ac:picMk id="22529" creationId="{C2904398-3161-4542-889E-3AF85577F008}"/>
          </ac:picMkLst>
        </pc:picChg>
      </pc:sldChg>
      <pc:sldChg chg="addSp delSp modSp add">
        <pc:chgData name="LOUKIL, Zainab" userId="bab9806c-efc5-4e65-9b68-3e033ff096a8" providerId="ADAL" clId="{E8123663-0351-419F-84D2-508964426814}" dt="2021-10-22T09:17:54.181" v="817" actId="20577"/>
        <pc:sldMkLst>
          <pc:docMk/>
          <pc:sldMk cId="3924537303" sldId="347"/>
        </pc:sldMkLst>
        <pc:spChg chg="mod">
          <ac:chgData name="LOUKIL, Zainab" userId="bab9806c-efc5-4e65-9b68-3e033ff096a8" providerId="ADAL" clId="{E8123663-0351-419F-84D2-508964426814}" dt="2021-10-22T09:08:20.956" v="526" actId="27636"/>
          <ac:spMkLst>
            <pc:docMk/>
            <pc:sldMk cId="3924537303" sldId="347"/>
            <ac:spMk id="3" creationId="{16D00D89-0AE2-764E-BD34-7B156F1A76FA}"/>
          </ac:spMkLst>
        </pc:spChg>
        <pc:spChg chg="add del mod">
          <ac:chgData name="LOUKIL, Zainab" userId="bab9806c-efc5-4e65-9b68-3e033ff096a8" providerId="ADAL" clId="{E8123663-0351-419F-84D2-508964426814}" dt="2021-10-22T09:10:03.904" v="596" actId="478"/>
          <ac:spMkLst>
            <pc:docMk/>
            <pc:sldMk cId="3924537303" sldId="347"/>
            <ac:spMk id="4" creationId="{A87A42DD-8F99-420A-9AA1-A9E5787342A5}"/>
          </ac:spMkLst>
        </pc:spChg>
        <pc:spChg chg="add mod">
          <ac:chgData name="LOUKIL, Zainab" userId="bab9806c-efc5-4e65-9b68-3e033ff096a8" providerId="ADAL" clId="{E8123663-0351-419F-84D2-508964426814}" dt="2021-10-22T09:17:54.181" v="817" actId="20577"/>
          <ac:spMkLst>
            <pc:docMk/>
            <pc:sldMk cId="3924537303" sldId="347"/>
            <ac:spMk id="6" creationId="{EDE07820-4D86-4E43-9053-51A2DBB90292}"/>
          </ac:spMkLst>
        </pc:spChg>
        <pc:spChg chg="del mod">
          <ac:chgData name="LOUKIL, Zainab" userId="bab9806c-efc5-4e65-9b68-3e033ff096a8" providerId="ADAL" clId="{E8123663-0351-419F-84D2-508964426814}" dt="2021-10-22T09:10:01.876" v="595" actId="478"/>
          <ac:spMkLst>
            <pc:docMk/>
            <pc:sldMk cId="3924537303" sldId="347"/>
            <ac:spMk id="82945" creationId="{7F6EF520-72CF-A04A-8DCB-3668B9F82CD4}"/>
          </ac:spMkLst>
        </pc:spChg>
      </pc:sldChg>
      <pc:sldChg chg="addSp delSp modSp add ord">
        <pc:chgData name="LOUKIL, Zainab" userId="bab9806c-efc5-4e65-9b68-3e033ff096a8" providerId="ADAL" clId="{E8123663-0351-419F-84D2-508964426814}" dt="2021-10-22T09:18:11.701" v="825" actId="20577"/>
        <pc:sldMkLst>
          <pc:docMk/>
          <pc:sldMk cId="1196105854" sldId="348"/>
        </pc:sldMkLst>
        <pc:spChg chg="add del mod">
          <ac:chgData name="LOUKIL, Zainab" userId="bab9806c-efc5-4e65-9b68-3e033ff096a8" providerId="ADAL" clId="{E8123663-0351-419F-84D2-508964426814}" dt="2021-10-22T09:15:12.645" v="746" actId="478"/>
          <ac:spMkLst>
            <pc:docMk/>
            <pc:sldMk cId="1196105854" sldId="348"/>
            <ac:spMk id="2" creationId="{F2720A00-1387-4BEA-9903-A8BC7ED88DCA}"/>
          </ac:spMkLst>
        </pc:spChg>
        <pc:spChg chg="add del mod">
          <ac:chgData name="LOUKIL, Zainab" userId="bab9806c-efc5-4e65-9b68-3e033ff096a8" providerId="ADAL" clId="{E8123663-0351-419F-84D2-508964426814}" dt="2021-10-22T09:12:40.989" v="651" actId="478"/>
          <ac:spMkLst>
            <pc:docMk/>
            <pc:sldMk cId="1196105854" sldId="348"/>
            <ac:spMk id="3" creationId="{39D47E6D-3F32-4494-B64A-47E664C7249E}"/>
          </ac:spMkLst>
        </pc:spChg>
        <pc:spChg chg="add del mod">
          <ac:chgData name="LOUKIL, Zainab" userId="bab9806c-efc5-4e65-9b68-3e033ff096a8" providerId="ADAL" clId="{E8123663-0351-419F-84D2-508964426814}" dt="2021-10-22T09:15:15.291" v="748" actId="478"/>
          <ac:spMkLst>
            <pc:docMk/>
            <pc:sldMk cId="1196105854" sldId="348"/>
            <ac:spMk id="5" creationId="{5677B969-23DB-4361-9148-3F8EB0507E2C}"/>
          </ac:spMkLst>
        </pc:spChg>
        <pc:spChg chg="add mod">
          <ac:chgData name="LOUKIL, Zainab" userId="bab9806c-efc5-4e65-9b68-3e033ff096a8" providerId="ADAL" clId="{E8123663-0351-419F-84D2-508964426814}" dt="2021-10-22T09:18:11.701" v="825" actId="20577"/>
          <ac:spMkLst>
            <pc:docMk/>
            <pc:sldMk cId="1196105854" sldId="348"/>
            <ac:spMk id="14" creationId="{987F2BAB-9271-4A7F-9141-39CF8AB4765E}"/>
          </ac:spMkLst>
        </pc:spChg>
        <pc:picChg chg="mod">
          <ac:chgData name="LOUKIL, Zainab" userId="bab9806c-efc5-4e65-9b68-3e033ff096a8" providerId="ADAL" clId="{E8123663-0351-419F-84D2-508964426814}" dt="2021-10-22T09:15:18.311" v="749" actId="1076"/>
          <ac:picMkLst>
            <pc:docMk/>
            <pc:sldMk cId="1196105854" sldId="348"/>
            <ac:picMk id="84999" creationId="{0879AE50-8CDC-914E-BE85-19C5A0F1F2D9}"/>
          </ac:picMkLst>
        </pc:picChg>
      </pc:sldChg>
      <pc:sldChg chg="addSp delSp modSp add ord">
        <pc:chgData name="LOUKIL, Zainab" userId="bab9806c-efc5-4e65-9b68-3e033ff096a8" providerId="ADAL" clId="{E8123663-0351-419F-84D2-508964426814}" dt="2021-10-22T09:18:08.564" v="823" actId="20577"/>
        <pc:sldMkLst>
          <pc:docMk/>
          <pc:sldMk cId="3911865614" sldId="350"/>
        </pc:sldMkLst>
        <pc:spChg chg="add del mod">
          <ac:chgData name="LOUKIL, Zainab" userId="bab9806c-efc5-4e65-9b68-3e033ff096a8" providerId="ADAL" clId="{E8123663-0351-419F-84D2-508964426814}" dt="2021-10-22T09:11:59.830" v="649" actId="478"/>
          <ac:spMkLst>
            <pc:docMk/>
            <pc:sldMk cId="3911865614" sldId="350"/>
            <ac:spMk id="2" creationId="{F5EF51D3-D6D1-4CF8-81A4-967A037088CD}"/>
          </ac:spMkLst>
        </pc:spChg>
        <pc:spChg chg="add del mod">
          <ac:chgData name="LOUKIL, Zainab" userId="bab9806c-efc5-4e65-9b68-3e033ff096a8" providerId="ADAL" clId="{E8123663-0351-419F-84D2-508964426814}" dt="2021-10-22T09:11:58.110" v="648" actId="478"/>
          <ac:spMkLst>
            <pc:docMk/>
            <pc:sldMk cId="3911865614" sldId="350"/>
            <ac:spMk id="3" creationId="{94EDD2F2-49B1-4504-8988-FBF351569294}"/>
          </ac:spMkLst>
        </pc:spChg>
        <pc:spChg chg="add del mod">
          <ac:chgData name="LOUKIL, Zainab" userId="bab9806c-efc5-4e65-9b68-3e033ff096a8" providerId="ADAL" clId="{E8123663-0351-419F-84D2-508964426814}" dt="2021-10-22T09:13:41.356" v="668" actId="478"/>
          <ac:spMkLst>
            <pc:docMk/>
            <pc:sldMk cId="3911865614" sldId="350"/>
            <ac:spMk id="5" creationId="{AAEF61E0-296B-42D4-9A75-F3102719FAFD}"/>
          </ac:spMkLst>
        </pc:spChg>
        <pc:spChg chg="add del mod">
          <ac:chgData name="LOUKIL, Zainab" userId="bab9806c-efc5-4e65-9b68-3e033ff096a8" providerId="ADAL" clId="{E8123663-0351-419F-84D2-508964426814}" dt="2021-10-22T09:13:33.431" v="665" actId="478"/>
          <ac:spMkLst>
            <pc:docMk/>
            <pc:sldMk cId="3911865614" sldId="350"/>
            <ac:spMk id="31" creationId="{44E903FB-DF19-48F2-A294-75C45068D814}"/>
          </ac:spMkLst>
        </pc:spChg>
        <pc:spChg chg="add mod">
          <ac:chgData name="LOUKIL, Zainab" userId="bab9806c-efc5-4e65-9b68-3e033ff096a8" providerId="ADAL" clId="{E8123663-0351-419F-84D2-508964426814}" dt="2021-10-22T09:18:08.564" v="823" actId="20577"/>
          <ac:spMkLst>
            <pc:docMk/>
            <pc:sldMk cId="3911865614" sldId="350"/>
            <ac:spMk id="34" creationId="{15F0CE99-157E-49F0-B14C-481694DB4CF8}"/>
          </ac:spMkLst>
        </pc:spChg>
      </pc:sldChg>
      <pc:sldChg chg="addSp delSp modSp add">
        <pc:chgData name="LOUKIL, Zainab" userId="bab9806c-efc5-4e65-9b68-3e033ff096a8" providerId="ADAL" clId="{E8123663-0351-419F-84D2-508964426814}" dt="2021-10-22T09:18:23.599" v="831" actId="20577"/>
        <pc:sldMkLst>
          <pc:docMk/>
          <pc:sldMk cId="3580476751" sldId="355"/>
        </pc:sldMkLst>
        <pc:spChg chg="add del mod">
          <ac:chgData name="LOUKIL, Zainab" userId="bab9806c-efc5-4e65-9b68-3e033ff096a8" providerId="ADAL" clId="{E8123663-0351-419F-84D2-508964426814}" dt="2021-10-22T09:17:24.382" v="776" actId="478"/>
          <ac:spMkLst>
            <pc:docMk/>
            <pc:sldMk cId="3580476751" sldId="355"/>
            <ac:spMk id="2" creationId="{009157D1-F30A-4FB3-90BD-88E2FCBE498C}"/>
          </ac:spMkLst>
        </pc:spChg>
        <pc:spChg chg="add del mod">
          <ac:chgData name="LOUKIL, Zainab" userId="bab9806c-efc5-4e65-9b68-3e033ff096a8" providerId="ADAL" clId="{E8123663-0351-419F-84D2-508964426814}" dt="2021-10-22T09:17:23.304" v="775" actId="478"/>
          <ac:spMkLst>
            <pc:docMk/>
            <pc:sldMk cId="3580476751" sldId="355"/>
            <ac:spMk id="3" creationId="{6014A132-3DFA-4C31-AF40-78A89F59956C}"/>
          </ac:spMkLst>
        </pc:spChg>
        <pc:spChg chg="add mod">
          <ac:chgData name="LOUKIL, Zainab" userId="bab9806c-efc5-4e65-9b68-3e033ff096a8" providerId="ADAL" clId="{E8123663-0351-419F-84D2-508964426814}" dt="2021-10-22T09:18:23.599" v="831" actId="20577"/>
          <ac:spMkLst>
            <pc:docMk/>
            <pc:sldMk cId="3580476751" sldId="355"/>
            <ac:spMk id="30" creationId="{D2CF77E8-170F-4061-B109-CC37FADCD68A}"/>
          </ac:spMkLst>
        </pc:spChg>
        <pc:spChg chg="mod">
          <ac:chgData name="LOUKIL, Zainab" userId="bab9806c-efc5-4e65-9b68-3e033ff096a8" providerId="ADAL" clId="{E8123663-0351-419F-84D2-508964426814}" dt="2021-10-22T09:17:30.013" v="812" actId="1036"/>
          <ac:spMkLst>
            <pc:docMk/>
            <pc:sldMk cId="3580476751" sldId="355"/>
            <ac:spMk id="87041" creationId="{F4E33B67-1C51-3D4B-ABEA-B7F39635B217}"/>
          </ac:spMkLst>
        </pc:spChg>
        <pc:spChg chg="mod">
          <ac:chgData name="LOUKIL, Zainab" userId="bab9806c-efc5-4e65-9b68-3e033ff096a8" providerId="ADAL" clId="{E8123663-0351-419F-84D2-508964426814}" dt="2021-10-22T09:17:30.013" v="812" actId="1036"/>
          <ac:spMkLst>
            <pc:docMk/>
            <pc:sldMk cId="3580476751" sldId="355"/>
            <ac:spMk id="87042" creationId="{E573D169-5AB9-F64E-A624-C7D21C996867}"/>
          </ac:spMkLst>
        </pc:spChg>
        <pc:spChg chg="mod">
          <ac:chgData name="LOUKIL, Zainab" userId="bab9806c-efc5-4e65-9b68-3e033ff096a8" providerId="ADAL" clId="{E8123663-0351-419F-84D2-508964426814}" dt="2021-10-22T09:17:30.013" v="812" actId="1036"/>
          <ac:spMkLst>
            <pc:docMk/>
            <pc:sldMk cId="3580476751" sldId="355"/>
            <ac:spMk id="87043" creationId="{FFA54B42-4FCF-9440-8700-91AC2E2AC33F}"/>
          </ac:spMkLst>
        </pc:spChg>
        <pc:spChg chg="mod">
          <ac:chgData name="LOUKIL, Zainab" userId="bab9806c-efc5-4e65-9b68-3e033ff096a8" providerId="ADAL" clId="{E8123663-0351-419F-84D2-508964426814}" dt="2021-10-22T09:17:30.013" v="812" actId="1036"/>
          <ac:spMkLst>
            <pc:docMk/>
            <pc:sldMk cId="3580476751" sldId="355"/>
            <ac:spMk id="87045" creationId="{8C999F42-A7A0-5541-A6BC-A62DF416E861}"/>
          </ac:spMkLst>
        </pc:spChg>
        <pc:spChg chg="mod">
          <ac:chgData name="LOUKIL, Zainab" userId="bab9806c-efc5-4e65-9b68-3e033ff096a8" providerId="ADAL" clId="{E8123663-0351-419F-84D2-508964426814}" dt="2021-10-22T09:17:30.013" v="812" actId="1036"/>
          <ac:spMkLst>
            <pc:docMk/>
            <pc:sldMk cId="3580476751" sldId="355"/>
            <ac:spMk id="87046" creationId="{108C7F1D-C669-5E48-A7E9-8D7AB72928A3}"/>
          </ac:spMkLst>
        </pc:spChg>
        <pc:spChg chg="mod">
          <ac:chgData name="LOUKIL, Zainab" userId="bab9806c-efc5-4e65-9b68-3e033ff096a8" providerId="ADAL" clId="{E8123663-0351-419F-84D2-508964426814}" dt="2021-10-22T09:17:30.013" v="812" actId="1036"/>
          <ac:spMkLst>
            <pc:docMk/>
            <pc:sldMk cId="3580476751" sldId="355"/>
            <ac:spMk id="87047" creationId="{79EE9C01-8DFF-D14B-9CBB-DBA89D832223}"/>
          </ac:spMkLst>
        </pc:spChg>
        <pc:spChg chg="mod">
          <ac:chgData name="LOUKIL, Zainab" userId="bab9806c-efc5-4e65-9b68-3e033ff096a8" providerId="ADAL" clId="{E8123663-0351-419F-84D2-508964426814}" dt="2021-10-22T09:17:30.013" v="812" actId="1036"/>
          <ac:spMkLst>
            <pc:docMk/>
            <pc:sldMk cId="3580476751" sldId="355"/>
            <ac:spMk id="87048" creationId="{04032112-9213-8544-9EE6-D3AC4E0D6809}"/>
          </ac:spMkLst>
        </pc:spChg>
        <pc:spChg chg="mod">
          <ac:chgData name="LOUKIL, Zainab" userId="bab9806c-efc5-4e65-9b68-3e033ff096a8" providerId="ADAL" clId="{E8123663-0351-419F-84D2-508964426814}" dt="2021-10-22T09:17:30.013" v="812" actId="1036"/>
          <ac:spMkLst>
            <pc:docMk/>
            <pc:sldMk cId="3580476751" sldId="355"/>
            <ac:spMk id="87049" creationId="{ED62E35A-1041-AA48-BCE2-BEFB66ACA012}"/>
          </ac:spMkLst>
        </pc:spChg>
        <pc:spChg chg="mod">
          <ac:chgData name="LOUKIL, Zainab" userId="bab9806c-efc5-4e65-9b68-3e033ff096a8" providerId="ADAL" clId="{E8123663-0351-419F-84D2-508964426814}" dt="2021-10-22T09:17:30.013" v="812" actId="1036"/>
          <ac:spMkLst>
            <pc:docMk/>
            <pc:sldMk cId="3580476751" sldId="355"/>
            <ac:spMk id="87050" creationId="{EED99722-1279-4D41-8698-39B66A3C53F2}"/>
          </ac:spMkLst>
        </pc:spChg>
        <pc:spChg chg="mod">
          <ac:chgData name="LOUKIL, Zainab" userId="bab9806c-efc5-4e65-9b68-3e033ff096a8" providerId="ADAL" clId="{E8123663-0351-419F-84D2-508964426814}" dt="2021-10-22T09:17:30.013" v="812" actId="1036"/>
          <ac:spMkLst>
            <pc:docMk/>
            <pc:sldMk cId="3580476751" sldId="355"/>
            <ac:spMk id="87051" creationId="{AC3DDDF5-AB4C-C049-A869-A2B537E5CB61}"/>
          </ac:spMkLst>
        </pc:spChg>
        <pc:spChg chg="mod">
          <ac:chgData name="LOUKIL, Zainab" userId="bab9806c-efc5-4e65-9b68-3e033ff096a8" providerId="ADAL" clId="{E8123663-0351-419F-84D2-508964426814}" dt="2021-10-22T09:17:30.013" v="812" actId="1036"/>
          <ac:spMkLst>
            <pc:docMk/>
            <pc:sldMk cId="3580476751" sldId="355"/>
            <ac:spMk id="87052" creationId="{33B9F476-5399-0843-A942-1A0AF9B64DEB}"/>
          </ac:spMkLst>
        </pc:spChg>
        <pc:spChg chg="mod">
          <ac:chgData name="LOUKIL, Zainab" userId="bab9806c-efc5-4e65-9b68-3e033ff096a8" providerId="ADAL" clId="{E8123663-0351-419F-84D2-508964426814}" dt="2021-10-22T09:17:30.013" v="812" actId="1036"/>
          <ac:spMkLst>
            <pc:docMk/>
            <pc:sldMk cId="3580476751" sldId="355"/>
            <ac:spMk id="87054" creationId="{A4B15B53-272F-F64A-AF7A-8851D34DE029}"/>
          </ac:spMkLst>
        </pc:spChg>
        <pc:spChg chg="mod">
          <ac:chgData name="LOUKIL, Zainab" userId="bab9806c-efc5-4e65-9b68-3e033ff096a8" providerId="ADAL" clId="{E8123663-0351-419F-84D2-508964426814}" dt="2021-10-22T09:17:30.013" v="812" actId="1036"/>
          <ac:spMkLst>
            <pc:docMk/>
            <pc:sldMk cId="3580476751" sldId="355"/>
            <ac:spMk id="87055" creationId="{EDE65EE3-E75A-2949-B871-4147DF0D4614}"/>
          </ac:spMkLst>
        </pc:spChg>
        <pc:spChg chg="mod">
          <ac:chgData name="LOUKIL, Zainab" userId="bab9806c-efc5-4e65-9b68-3e033ff096a8" providerId="ADAL" clId="{E8123663-0351-419F-84D2-508964426814}" dt="2021-10-22T09:17:30.013" v="812" actId="1036"/>
          <ac:spMkLst>
            <pc:docMk/>
            <pc:sldMk cId="3580476751" sldId="355"/>
            <ac:spMk id="87056" creationId="{C6239FF8-A9D8-FD4D-85D3-456843EEDB88}"/>
          </ac:spMkLst>
        </pc:spChg>
        <pc:spChg chg="mod">
          <ac:chgData name="LOUKIL, Zainab" userId="bab9806c-efc5-4e65-9b68-3e033ff096a8" providerId="ADAL" clId="{E8123663-0351-419F-84D2-508964426814}" dt="2021-10-22T09:17:30.013" v="812" actId="1036"/>
          <ac:spMkLst>
            <pc:docMk/>
            <pc:sldMk cId="3580476751" sldId="355"/>
            <ac:spMk id="87057" creationId="{4CB8E523-93F9-E648-B66C-F32573ACD6A3}"/>
          </ac:spMkLst>
        </pc:spChg>
        <pc:spChg chg="mod">
          <ac:chgData name="LOUKIL, Zainab" userId="bab9806c-efc5-4e65-9b68-3e033ff096a8" providerId="ADAL" clId="{E8123663-0351-419F-84D2-508964426814}" dt="2021-10-22T09:17:30.013" v="812" actId="1036"/>
          <ac:spMkLst>
            <pc:docMk/>
            <pc:sldMk cId="3580476751" sldId="355"/>
            <ac:spMk id="87058" creationId="{854B3EC8-0444-3D49-A883-65A27ABEE8CD}"/>
          </ac:spMkLst>
        </pc:spChg>
        <pc:spChg chg="mod">
          <ac:chgData name="LOUKIL, Zainab" userId="bab9806c-efc5-4e65-9b68-3e033ff096a8" providerId="ADAL" clId="{E8123663-0351-419F-84D2-508964426814}" dt="2021-10-22T09:17:30.013" v="812" actId="1036"/>
          <ac:spMkLst>
            <pc:docMk/>
            <pc:sldMk cId="3580476751" sldId="355"/>
            <ac:spMk id="87060" creationId="{A333BDAA-0346-114C-A717-7D90A272A2F0}"/>
          </ac:spMkLst>
        </pc:spChg>
        <pc:spChg chg="mod">
          <ac:chgData name="LOUKIL, Zainab" userId="bab9806c-efc5-4e65-9b68-3e033ff096a8" providerId="ADAL" clId="{E8123663-0351-419F-84D2-508964426814}" dt="2021-10-22T09:17:30.013" v="812" actId="1036"/>
          <ac:spMkLst>
            <pc:docMk/>
            <pc:sldMk cId="3580476751" sldId="355"/>
            <ac:spMk id="87061" creationId="{61435D30-2B18-9543-B549-E6EC17DA76E1}"/>
          </ac:spMkLst>
        </pc:spChg>
        <pc:spChg chg="mod">
          <ac:chgData name="LOUKIL, Zainab" userId="bab9806c-efc5-4e65-9b68-3e033ff096a8" providerId="ADAL" clId="{E8123663-0351-419F-84D2-508964426814}" dt="2021-10-22T09:17:30.013" v="812" actId="1036"/>
          <ac:spMkLst>
            <pc:docMk/>
            <pc:sldMk cId="3580476751" sldId="355"/>
            <ac:spMk id="87062" creationId="{5F26CBDE-B3A6-214F-84ED-5B3054A31483}"/>
          </ac:spMkLst>
        </pc:spChg>
        <pc:spChg chg="mod">
          <ac:chgData name="LOUKIL, Zainab" userId="bab9806c-efc5-4e65-9b68-3e033ff096a8" providerId="ADAL" clId="{E8123663-0351-419F-84D2-508964426814}" dt="2021-10-22T09:17:30.013" v="812" actId="1036"/>
          <ac:spMkLst>
            <pc:docMk/>
            <pc:sldMk cId="3580476751" sldId="355"/>
            <ac:spMk id="87063" creationId="{AB823965-A6A2-CD4A-902E-1189BA18906E}"/>
          </ac:spMkLst>
        </pc:spChg>
        <pc:spChg chg="mod">
          <ac:chgData name="LOUKIL, Zainab" userId="bab9806c-efc5-4e65-9b68-3e033ff096a8" providerId="ADAL" clId="{E8123663-0351-419F-84D2-508964426814}" dt="2021-10-22T09:17:30.013" v="812" actId="1036"/>
          <ac:spMkLst>
            <pc:docMk/>
            <pc:sldMk cId="3580476751" sldId="355"/>
            <ac:spMk id="87064" creationId="{5CDE8944-2E8C-734E-A53C-C403B874082A}"/>
          </ac:spMkLst>
        </pc:spChg>
        <pc:spChg chg="mod">
          <ac:chgData name="LOUKIL, Zainab" userId="bab9806c-efc5-4e65-9b68-3e033ff096a8" providerId="ADAL" clId="{E8123663-0351-419F-84D2-508964426814}" dt="2021-10-22T09:17:30.013" v="812" actId="1036"/>
          <ac:spMkLst>
            <pc:docMk/>
            <pc:sldMk cId="3580476751" sldId="355"/>
            <ac:spMk id="87066" creationId="{27B0FDA1-618D-2C40-B517-E23F80F0BD45}"/>
          </ac:spMkLst>
        </pc:spChg>
        <pc:spChg chg="mod">
          <ac:chgData name="LOUKIL, Zainab" userId="bab9806c-efc5-4e65-9b68-3e033ff096a8" providerId="ADAL" clId="{E8123663-0351-419F-84D2-508964426814}" dt="2021-10-22T09:17:30.013" v="812" actId="1036"/>
          <ac:spMkLst>
            <pc:docMk/>
            <pc:sldMk cId="3580476751" sldId="355"/>
            <ac:spMk id="87067" creationId="{FA528951-6B2C-2444-9F66-B0F345D79FA2}"/>
          </ac:spMkLst>
        </pc:spChg>
        <pc:cxnChg chg="mod">
          <ac:chgData name="LOUKIL, Zainab" userId="bab9806c-efc5-4e65-9b68-3e033ff096a8" providerId="ADAL" clId="{E8123663-0351-419F-84D2-508964426814}" dt="2021-10-22T09:17:30.013" v="812" actId="1036"/>
          <ac:cxnSpMkLst>
            <pc:docMk/>
            <pc:sldMk cId="3580476751" sldId="355"/>
            <ac:cxnSpMk id="87044" creationId="{F470DD14-92EC-A448-86A1-8FC8C49B202F}"/>
          </ac:cxnSpMkLst>
        </pc:cxnChg>
        <pc:cxnChg chg="mod">
          <ac:chgData name="LOUKIL, Zainab" userId="bab9806c-efc5-4e65-9b68-3e033ff096a8" providerId="ADAL" clId="{E8123663-0351-419F-84D2-508964426814}" dt="2021-10-22T09:17:30.013" v="812" actId="1036"/>
          <ac:cxnSpMkLst>
            <pc:docMk/>
            <pc:sldMk cId="3580476751" sldId="355"/>
            <ac:cxnSpMk id="87053" creationId="{F6A8707F-787D-FD42-9FAF-94C7E83950DB}"/>
          </ac:cxnSpMkLst>
        </pc:cxnChg>
        <pc:cxnChg chg="mod">
          <ac:chgData name="LOUKIL, Zainab" userId="bab9806c-efc5-4e65-9b68-3e033ff096a8" providerId="ADAL" clId="{E8123663-0351-419F-84D2-508964426814}" dt="2021-10-22T09:17:30.013" v="812" actId="1036"/>
          <ac:cxnSpMkLst>
            <pc:docMk/>
            <pc:sldMk cId="3580476751" sldId="355"/>
            <ac:cxnSpMk id="87065" creationId="{EA6777E2-BCFB-2D44-9B17-EC992DB3AAAD}"/>
          </ac:cxnSpMkLst>
        </pc:cxnChg>
      </pc:sldChg>
      <pc:sldChg chg="modSp add">
        <pc:chgData name="LOUKIL, Zainab" userId="bab9806c-efc5-4e65-9b68-3e033ff096a8" providerId="ADAL" clId="{E8123663-0351-419F-84D2-508964426814}" dt="2021-10-22T09:03:43.296" v="465" actId="2710"/>
        <pc:sldMkLst>
          <pc:docMk/>
          <pc:sldMk cId="894258373" sldId="365"/>
        </pc:sldMkLst>
        <pc:spChg chg="mod">
          <ac:chgData name="LOUKIL, Zainab" userId="bab9806c-efc5-4e65-9b68-3e033ff096a8" providerId="ADAL" clId="{E8123663-0351-419F-84D2-508964426814}" dt="2021-10-22T08:56:20.536" v="258" actId="108"/>
          <ac:spMkLst>
            <pc:docMk/>
            <pc:sldMk cId="894258373" sldId="365"/>
            <ac:spMk id="2" creationId="{76A0B624-86A9-4A4A-B905-5D011CFB819C}"/>
          </ac:spMkLst>
        </pc:spChg>
        <pc:spChg chg="mod">
          <ac:chgData name="LOUKIL, Zainab" userId="bab9806c-efc5-4e65-9b68-3e033ff096a8" providerId="ADAL" clId="{E8123663-0351-419F-84D2-508964426814}" dt="2021-10-22T09:03:43.296" v="465" actId="2710"/>
          <ac:spMkLst>
            <pc:docMk/>
            <pc:sldMk cId="894258373" sldId="365"/>
            <ac:spMk id="3" creationId="{DE066A5F-C4FD-1D44-9C14-2F9E5C5B6F65}"/>
          </ac:spMkLst>
        </pc:spChg>
      </pc:sldChg>
      <pc:sldChg chg="modSp add">
        <pc:chgData name="LOUKIL, Zainab" userId="bab9806c-efc5-4e65-9b68-3e033ff096a8" providerId="ADAL" clId="{E8123663-0351-419F-84D2-508964426814}" dt="2021-10-22T08:58:17.285" v="358" actId="20577"/>
        <pc:sldMkLst>
          <pc:docMk/>
          <pc:sldMk cId="3861298302" sldId="366"/>
        </pc:sldMkLst>
        <pc:spChg chg="mod">
          <ac:chgData name="LOUKIL, Zainab" userId="bab9806c-efc5-4e65-9b68-3e033ff096a8" providerId="ADAL" clId="{E8123663-0351-419F-84D2-508964426814}" dt="2021-10-22T08:58:17.285" v="358" actId="20577"/>
          <ac:spMkLst>
            <pc:docMk/>
            <pc:sldMk cId="3861298302" sldId="366"/>
            <ac:spMk id="2" creationId="{53DB8163-FCAD-2340-93A3-2DC1D4CA9ABC}"/>
          </ac:spMkLst>
        </pc:spChg>
        <pc:spChg chg="mod">
          <ac:chgData name="LOUKIL, Zainab" userId="bab9806c-efc5-4e65-9b68-3e033ff096a8" providerId="ADAL" clId="{E8123663-0351-419F-84D2-508964426814}" dt="2021-10-22T08:57:27.739" v="285" actId="2710"/>
          <ac:spMkLst>
            <pc:docMk/>
            <pc:sldMk cId="3861298302" sldId="366"/>
            <ac:spMk id="3" creationId="{83518821-873A-AA46-BC07-A9403D12B27A}"/>
          </ac:spMkLst>
        </pc:spChg>
      </pc:sldChg>
      <pc:sldChg chg="addSp delSp modSp add">
        <pc:chgData name="LOUKIL, Zainab" userId="bab9806c-efc5-4e65-9b68-3e033ff096a8" providerId="ADAL" clId="{E8123663-0351-419F-84D2-508964426814}" dt="2021-10-22T09:04:06.869" v="467" actId="1076"/>
        <pc:sldMkLst>
          <pc:docMk/>
          <pc:sldMk cId="1773150247" sldId="367"/>
        </pc:sldMkLst>
        <pc:spChg chg="del mod">
          <ac:chgData name="LOUKIL, Zainab" userId="bab9806c-efc5-4e65-9b68-3e033ff096a8" providerId="ADAL" clId="{E8123663-0351-419F-84D2-508964426814}" dt="2021-10-22T08:58:22.107" v="359" actId="478"/>
          <ac:spMkLst>
            <pc:docMk/>
            <pc:sldMk cId="1773150247" sldId="367"/>
            <ac:spMk id="2" creationId="{906E409F-8BDE-1C48-BF76-A92BC5E90A75}"/>
          </ac:spMkLst>
        </pc:spChg>
        <pc:spChg chg="mod">
          <ac:chgData name="LOUKIL, Zainab" userId="bab9806c-efc5-4e65-9b68-3e033ff096a8" providerId="ADAL" clId="{E8123663-0351-419F-84D2-508964426814}" dt="2021-10-22T09:04:06.869" v="467" actId="1076"/>
          <ac:spMkLst>
            <pc:docMk/>
            <pc:sldMk cId="1773150247" sldId="367"/>
            <ac:spMk id="3" creationId="{C0CD6D43-47F9-C943-B667-3246DB890F2B}"/>
          </ac:spMkLst>
        </pc:spChg>
        <pc:spChg chg="add del mod">
          <ac:chgData name="LOUKIL, Zainab" userId="bab9806c-efc5-4e65-9b68-3e033ff096a8" providerId="ADAL" clId="{E8123663-0351-419F-84D2-508964426814}" dt="2021-10-22T08:58:23.440" v="360" actId="478"/>
          <ac:spMkLst>
            <pc:docMk/>
            <pc:sldMk cId="1773150247" sldId="367"/>
            <ac:spMk id="6" creationId="{6E802972-E406-4BAD-B4F4-7C4F8D075A50}"/>
          </ac:spMkLst>
        </pc:spChg>
        <pc:spChg chg="add mod">
          <ac:chgData name="LOUKIL, Zainab" userId="bab9806c-efc5-4e65-9b68-3e033ff096a8" providerId="ADAL" clId="{E8123663-0351-419F-84D2-508964426814}" dt="2021-10-22T08:58:27.464" v="363" actId="20577"/>
          <ac:spMkLst>
            <pc:docMk/>
            <pc:sldMk cId="1773150247" sldId="367"/>
            <ac:spMk id="7" creationId="{A898CBDA-4A53-405D-8879-705BE0D1FBB0}"/>
          </ac:spMkLst>
        </pc:spChg>
        <pc:picChg chg="mod">
          <ac:chgData name="LOUKIL, Zainab" userId="bab9806c-efc5-4e65-9b68-3e033ff096a8" providerId="ADAL" clId="{E8123663-0351-419F-84D2-508964426814}" dt="2021-10-22T09:03:34.782" v="464" actId="1076"/>
          <ac:picMkLst>
            <pc:docMk/>
            <pc:sldMk cId="1773150247" sldId="367"/>
            <ac:picMk id="4" creationId="{CED2D07D-E8D4-5740-9774-6D6CF6694A8D}"/>
          </ac:picMkLst>
        </pc:picChg>
      </pc:sldChg>
      <pc:sldChg chg="modSp add">
        <pc:chgData name="LOUKIL, Zainab" userId="bab9806c-efc5-4e65-9b68-3e033ff096a8" providerId="ADAL" clId="{E8123663-0351-419F-84D2-508964426814}" dt="2021-10-22T09:17:57.336" v="819" actId="20577"/>
        <pc:sldMkLst>
          <pc:docMk/>
          <pc:sldMk cId="2307918975" sldId="368"/>
        </pc:sldMkLst>
        <pc:spChg chg="mod">
          <ac:chgData name="LOUKIL, Zainab" userId="bab9806c-efc5-4e65-9b68-3e033ff096a8" providerId="ADAL" clId="{E8123663-0351-419F-84D2-508964426814}" dt="2021-10-22T09:17:57.336" v="819" actId="20577"/>
          <ac:spMkLst>
            <pc:docMk/>
            <pc:sldMk cId="2307918975" sldId="368"/>
            <ac:spMk id="2" creationId="{C8B8BA7F-2378-BF49-8C97-3C72D6612F60}"/>
          </ac:spMkLst>
        </pc:spChg>
        <pc:spChg chg="mod">
          <ac:chgData name="LOUKIL, Zainab" userId="bab9806c-efc5-4e65-9b68-3e033ff096a8" providerId="ADAL" clId="{E8123663-0351-419F-84D2-508964426814}" dt="2021-10-22T09:09:31.235" v="548" actId="2710"/>
          <ac:spMkLst>
            <pc:docMk/>
            <pc:sldMk cId="2307918975" sldId="368"/>
            <ac:spMk id="3" creationId="{1B455D8D-6E03-A542-AE9E-00F033B7BAB8}"/>
          </ac:spMkLst>
        </pc:spChg>
      </pc:sldChg>
      <pc:sldChg chg="modSp add">
        <pc:chgData name="LOUKIL, Zainab" userId="bab9806c-efc5-4e65-9b68-3e033ff096a8" providerId="ADAL" clId="{E8123663-0351-419F-84D2-508964426814}" dt="2021-10-22T09:05:00.873" v="481" actId="12"/>
        <pc:sldMkLst>
          <pc:docMk/>
          <pc:sldMk cId="3939181558" sldId="369"/>
        </pc:sldMkLst>
        <pc:spChg chg="mod">
          <ac:chgData name="LOUKIL, Zainab" userId="bab9806c-efc5-4e65-9b68-3e033ff096a8" providerId="ADAL" clId="{E8123663-0351-419F-84D2-508964426814}" dt="2021-10-22T09:04:51.301" v="479" actId="108"/>
          <ac:spMkLst>
            <pc:docMk/>
            <pc:sldMk cId="3939181558" sldId="369"/>
            <ac:spMk id="2" creationId="{B0BCA04B-A8DC-BC41-AF35-862CA5E88DBA}"/>
          </ac:spMkLst>
        </pc:spChg>
        <pc:spChg chg="mod">
          <ac:chgData name="LOUKIL, Zainab" userId="bab9806c-efc5-4e65-9b68-3e033ff096a8" providerId="ADAL" clId="{E8123663-0351-419F-84D2-508964426814}" dt="2021-10-22T09:05:00.873" v="481" actId="12"/>
          <ac:spMkLst>
            <pc:docMk/>
            <pc:sldMk cId="3939181558" sldId="369"/>
            <ac:spMk id="3" creationId="{3C01DFE6-23E1-784C-B306-7478BD91A2C3}"/>
          </ac:spMkLst>
        </pc:spChg>
      </pc:sldChg>
      <pc:sldChg chg="modSp add">
        <pc:chgData name="LOUKIL, Zainab" userId="bab9806c-efc5-4e65-9b68-3e033ff096a8" providerId="ADAL" clId="{E8123663-0351-419F-84D2-508964426814}" dt="2021-10-22T09:05:20.771" v="484" actId="12"/>
        <pc:sldMkLst>
          <pc:docMk/>
          <pc:sldMk cId="919810473" sldId="370"/>
        </pc:sldMkLst>
        <pc:spChg chg="mod">
          <ac:chgData name="LOUKIL, Zainab" userId="bab9806c-efc5-4e65-9b68-3e033ff096a8" providerId="ADAL" clId="{E8123663-0351-419F-84D2-508964426814}" dt="2021-10-22T09:05:14.275" v="482" actId="108"/>
          <ac:spMkLst>
            <pc:docMk/>
            <pc:sldMk cId="919810473" sldId="370"/>
            <ac:spMk id="2" creationId="{A3DBB398-C75D-4B40-9D50-DBFBB03E90AE}"/>
          </ac:spMkLst>
        </pc:spChg>
        <pc:spChg chg="mod">
          <ac:chgData name="LOUKIL, Zainab" userId="bab9806c-efc5-4e65-9b68-3e033ff096a8" providerId="ADAL" clId="{E8123663-0351-419F-84D2-508964426814}" dt="2021-10-22T09:05:20.771" v="484" actId="12"/>
          <ac:spMkLst>
            <pc:docMk/>
            <pc:sldMk cId="919810473" sldId="370"/>
            <ac:spMk id="3" creationId="{C61BD9EF-CC58-ED42-A750-080BCE76534C}"/>
          </ac:spMkLst>
        </pc:spChg>
      </pc:sldChg>
      <pc:sldChg chg="modSp add">
        <pc:chgData name="LOUKIL, Zainab" userId="bab9806c-efc5-4e65-9b68-3e033ff096a8" providerId="ADAL" clId="{E8123663-0351-419F-84D2-508964426814}" dt="2021-10-22T09:06:06.859" v="493" actId="108"/>
        <pc:sldMkLst>
          <pc:docMk/>
          <pc:sldMk cId="3258095275" sldId="371"/>
        </pc:sldMkLst>
        <pc:spChg chg="mod">
          <ac:chgData name="LOUKIL, Zainab" userId="bab9806c-efc5-4e65-9b68-3e033ff096a8" providerId="ADAL" clId="{E8123663-0351-419F-84D2-508964426814}" dt="2021-10-22T09:06:06.859" v="493" actId="108"/>
          <ac:spMkLst>
            <pc:docMk/>
            <pc:sldMk cId="3258095275" sldId="371"/>
            <ac:spMk id="2" creationId="{CFE6C2D5-28DF-E549-A225-61A2030A0AF6}"/>
          </ac:spMkLst>
        </pc:spChg>
        <pc:spChg chg="mod">
          <ac:chgData name="LOUKIL, Zainab" userId="bab9806c-efc5-4e65-9b68-3e033ff096a8" providerId="ADAL" clId="{E8123663-0351-419F-84D2-508964426814}" dt="2021-10-22T09:05:52.952" v="491" actId="13926"/>
          <ac:spMkLst>
            <pc:docMk/>
            <pc:sldMk cId="3258095275" sldId="371"/>
            <ac:spMk id="3" creationId="{29014F3A-4786-3A41-A2B8-2443B981C481}"/>
          </ac:spMkLst>
        </pc:spChg>
      </pc:sldChg>
      <pc:sldChg chg="modSp add">
        <pc:chgData name="LOUKIL, Zainab" userId="bab9806c-efc5-4e65-9b68-3e033ff096a8" providerId="ADAL" clId="{E8123663-0351-419F-84D2-508964426814}" dt="2021-10-22T09:06:29.477" v="501" actId="12"/>
        <pc:sldMkLst>
          <pc:docMk/>
          <pc:sldMk cId="985263140" sldId="372"/>
        </pc:sldMkLst>
        <pc:spChg chg="mod">
          <ac:chgData name="LOUKIL, Zainab" userId="bab9806c-efc5-4e65-9b68-3e033ff096a8" providerId="ADAL" clId="{E8123663-0351-419F-84D2-508964426814}" dt="2021-10-22T09:06:11.275" v="494" actId="108"/>
          <ac:spMkLst>
            <pc:docMk/>
            <pc:sldMk cId="985263140" sldId="372"/>
            <ac:spMk id="2" creationId="{1E4F909E-834C-C34B-A433-54776679412B}"/>
          </ac:spMkLst>
        </pc:spChg>
        <pc:spChg chg="mod">
          <ac:chgData name="LOUKIL, Zainab" userId="bab9806c-efc5-4e65-9b68-3e033ff096a8" providerId="ADAL" clId="{E8123663-0351-419F-84D2-508964426814}" dt="2021-10-22T09:06:29.477" v="501" actId="12"/>
          <ac:spMkLst>
            <pc:docMk/>
            <pc:sldMk cId="985263140" sldId="372"/>
            <ac:spMk id="3" creationId="{50106775-2B6B-8A48-9551-CA9D74961475}"/>
          </ac:spMkLst>
        </pc:spChg>
      </pc:sldChg>
      <pc:sldChg chg="modSp add">
        <pc:chgData name="LOUKIL, Zainab" userId="bab9806c-efc5-4e65-9b68-3e033ff096a8" providerId="ADAL" clId="{E8123663-0351-419F-84D2-508964426814}" dt="2021-10-22T09:06:56.442" v="505" actId="12"/>
        <pc:sldMkLst>
          <pc:docMk/>
          <pc:sldMk cId="1651353242" sldId="373"/>
        </pc:sldMkLst>
        <pc:spChg chg="mod">
          <ac:chgData name="LOUKIL, Zainab" userId="bab9806c-efc5-4e65-9b68-3e033ff096a8" providerId="ADAL" clId="{E8123663-0351-419F-84D2-508964426814}" dt="2021-10-22T09:06:36.534" v="502" actId="108"/>
          <ac:spMkLst>
            <pc:docMk/>
            <pc:sldMk cId="1651353242" sldId="373"/>
            <ac:spMk id="2" creationId="{40CBD53C-EF30-C047-80C7-AD412BC07151}"/>
          </ac:spMkLst>
        </pc:spChg>
        <pc:spChg chg="mod">
          <ac:chgData name="LOUKIL, Zainab" userId="bab9806c-efc5-4e65-9b68-3e033ff096a8" providerId="ADAL" clId="{E8123663-0351-419F-84D2-508964426814}" dt="2021-10-22T09:06:56.442" v="505" actId="12"/>
          <ac:spMkLst>
            <pc:docMk/>
            <pc:sldMk cId="1651353242" sldId="373"/>
            <ac:spMk id="3" creationId="{03DAA98C-A8EC-9243-A4E7-BCF23071E6C7}"/>
          </ac:spMkLst>
        </pc:spChg>
      </pc:sldChg>
      <pc:sldChg chg="addSp delSp modSp add">
        <pc:chgData name="LOUKIL, Zainab" userId="bab9806c-efc5-4e65-9b68-3e033ff096a8" providerId="ADAL" clId="{E8123663-0351-419F-84D2-508964426814}" dt="2021-10-22T09:18:19.904" v="829" actId="20577"/>
        <pc:sldMkLst>
          <pc:docMk/>
          <pc:sldMk cId="2314469850" sldId="374"/>
        </pc:sldMkLst>
        <pc:spChg chg="del">
          <ac:chgData name="LOUKIL, Zainab" userId="bab9806c-efc5-4e65-9b68-3e033ff096a8" providerId="ADAL" clId="{E8123663-0351-419F-84D2-508964426814}" dt="2021-10-22T09:17:14.279" v="770" actId="478"/>
          <ac:spMkLst>
            <pc:docMk/>
            <pc:sldMk cId="2314469850" sldId="374"/>
            <ac:spMk id="2" creationId="{886CF43C-03E7-CF4E-AE4B-40FB336D8183}"/>
          </ac:spMkLst>
        </pc:spChg>
        <pc:spChg chg="mod">
          <ac:chgData name="LOUKIL, Zainab" userId="bab9806c-efc5-4e65-9b68-3e033ff096a8" providerId="ADAL" clId="{E8123663-0351-419F-84D2-508964426814}" dt="2021-10-22T08:46:11.876" v="51" actId="27636"/>
          <ac:spMkLst>
            <pc:docMk/>
            <pc:sldMk cId="2314469850" sldId="374"/>
            <ac:spMk id="3" creationId="{147D6B3A-ACF9-9E4F-B58C-584AF132CE54}"/>
          </ac:spMkLst>
        </pc:spChg>
        <pc:spChg chg="add del mod">
          <ac:chgData name="LOUKIL, Zainab" userId="bab9806c-efc5-4e65-9b68-3e033ff096a8" providerId="ADAL" clId="{E8123663-0351-419F-84D2-508964426814}" dt="2021-10-22T09:17:15.325" v="771" actId="478"/>
          <ac:spMkLst>
            <pc:docMk/>
            <pc:sldMk cId="2314469850" sldId="374"/>
            <ac:spMk id="7" creationId="{FFE3870A-FD48-4DFE-B788-6CA00CD84599}"/>
          </ac:spMkLst>
        </pc:spChg>
        <pc:spChg chg="add mod">
          <ac:chgData name="LOUKIL, Zainab" userId="bab9806c-efc5-4e65-9b68-3e033ff096a8" providerId="ADAL" clId="{E8123663-0351-419F-84D2-508964426814}" dt="2021-10-22T09:18:19.904" v="829" actId="20577"/>
          <ac:spMkLst>
            <pc:docMk/>
            <pc:sldMk cId="2314469850" sldId="374"/>
            <ac:spMk id="8" creationId="{B213C7A2-66A2-4701-94A6-5E21B5AB3446}"/>
          </ac:spMkLst>
        </pc:spChg>
        <pc:picChg chg="mod">
          <ac:chgData name="LOUKIL, Zainab" userId="bab9806c-efc5-4e65-9b68-3e033ff096a8" providerId="ADAL" clId="{E8123663-0351-419F-84D2-508964426814}" dt="2021-10-22T09:13:06.306" v="664" actId="1076"/>
          <ac:picMkLst>
            <pc:docMk/>
            <pc:sldMk cId="2314469850" sldId="374"/>
            <ac:picMk id="4" creationId="{65B89809-0FD1-1B4C-AB9C-BC346FD74379}"/>
          </ac:picMkLst>
        </pc:picChg>
        <pc:picChg chg="mod">
          <ac:chgData name="LOUKIL, Zainab" userId="bab9806c-efc5-4e65-9b68-3e033ff096a8" providerId="ADAL" clId="{E8123663-0351-419F-84D2-508964426814}" dt="2021-10-22T09:13:03.761" v="663" actId="1076"/>
          <ac:picMkLst>
            <pc:docMk/>
            <pc:sldMk cId="2314469850" sldId="374"/>
            <ac:picMk id="5" creationId="{57449C0E-A97D-DD4F-A16C-EB247AF86D1D}"/>
          </ac:picMkLst>
        </pc:picChg>
      </pc:sldChg>
      <pc:sldChg chg="modSp add del">
        <pc:chgData name="LOUKIL, Zainab" userId="bab9806c-efc5-4e65-9b68-3e033ff096a8" providerId="ADAL" clId="{E8123663-0351-419F-84D2-508964426814}" dt="2021-10-22T10:58:41.545" v="1597" actId="1035"/>
        <pc:sldMkLst>
          <pc:docMk/>
          <pc:sldMk cId="3950686489" sldId="375"/>
        </pc:sldMkLst>
        <pc:spChg chg="mod">
          <ac:chgData name="LOUKIL, Zainab" userId="bab9806c-efc5-4e65-9b68-3e033ff096a8" providerId="ADAL" clId="{E8123663-0351-419F-84D2-508964426814}" dt="2021-10-22T10:58:37.524" v="1571" actId="1035"/>
          <ac:spMkLst>
            <pc:docMk/>
            <pc:sldMk cId="3950686489" sldId="375"/>
            <ac:spMk id="2" creationId="{B380C951-FE8F-FE47-A4FF-197C7B966032}"/>
          </ac:spMkLst>
        </pc:spChg>
        <pc:spChg chg="mod">
          <ac:chgData name="LOUKIL, Zainab" userId="bab9806c-efc5-4e65-9b68-3e033ff096a8" providerId="ADAL" clId="{E8123663-0351-419F-84D2-508964426814}" dt="2021-10-22T10:58:41.545" v="1597" actId="1035"/>
          <ac:spMkLst>
            <pc:docMk/>
            <pc:sldMk cId="3950686489" sldId="375"/>
            <ac:spMk id="3" creationId="{60CEFCCD-5B3A-2040-817D-AE8BA08AC442}"/>
          </ac:spMkLst>
        </pc:spChg>
      </pc:sldChg>
      <pc:sldChg chg="modSp add">
        <pc:chgData name="LOUKIL, Zainab" userId="bab9806c-efc5-4e65-9b68-3e033ff096a8" providerId="ADAL" clId="{E8123663-0351-419F-84D2-508964426814}" dt="2021-10-22T10:55:58.563" v="1537" actId="13926"/>
        <pc:sldMkLst>
          <pc:docMk/>
          <pc:sldMk cId="971767600" sldId="376"/>
        </pc:sldMkLst>
        <pc:spChg chg="mod">
          <ac:chgData name="LOUKIL, Zainab" userId="bab9806c-efc5-4e65-9b68-3e033ff096a8" providerId="ADAL" clId="{E8123663-0351-419F-84D2-508964426814}" dt="2021-10-22T10:55:08.634" v="1531" actId="108"/>
          <ac:spMkLst>
            <pc:docMk/>
            <pc:sldMk cId="971767600" sldId="376"/>
            <ac:spMk id="2" creationId="{DE910FE1-1250-4040-923D-3C330FB63D59}"/>
          </ac:spMkLst>
        </pc:spChg>
        <pc:spChg chg="mod">
          <ac:chgData name="LOUKIL, Zainab" userId="bab9806c-efc5-4e65-9b68-3e033ff096a8" providerId="ADAL" clId="{E8123663-0351-419F-84D2-508964426814}" dt="2021-10-22T10:55:58.563" v="1537" actId="13926"/>
          <ac:spMkLst>
            <pc:docMk/>
            <pc:sldMk cId="971767600" sldId="376"/>
            <ac:spMk id="3" creationId="{CFBA76D5-2F7A-9043-8026-AEB36A1D8870}"/>
          </ac:spMkLst>
        </pc:spChg>
      </pc:sldChg>
      <pc:sldChg chg="modSp add">
        <pc:chgData name="LOUKIL, Zainab" userId="bab9806c-efc5-4e65-9b68-3e033ff096a8" providerId="ADAL" clId="{E8123663-0351-419F-84D2-508964426814}" dt="2021-10-22T10:58:59.034" v="1599" actId="14100"/>
        <pc:sldMkLst>
          <pc:docMk/>
          <pc:sldMk cId="2687333203" sldId="377"/>
        </pc:sldMkLst>
        <pc:spChg chg="mod">
          <ac:chgData name="LOUKIL, Zainab" userId="bab9806c-efc5-4e65-9b68-3e033ff096a8" providerId="ADAL" clId="{E8123663-0351-419F-84D2-508964426814}" dt="2021-10-22T10:58:59.034" v="1599" actId="14100"/>
          <ac:spMkLst>
            <pc:docMk/>
            <pc:sldMk cId="2687333203" sldId="377"/>
            <ac:spMk id="2" creationId="{7C71FA9B-EBE0-4A44-9BF0-3886BB45EF77}"/>
          </ac:spMkLst>
        </pc:spChg>
        <pc:spChg chg="mod">
          <ac:chgData name="LOUKIL, Zainab" userId="bab9806c-efc5-4e65-9b68-3e033ff096a8" providerId="ADAL" clId="{E8123663-0351-419F-84D2-508964426814}" dt="2021-10-22T08:46:20.927" v="66" actId="27636"/>
          <ac:spMkLst>
            <pc:docMk/>
            <pc:sldMk cId="2687333203" sldId="377"/>
            <ac:spMk id="3" creationId="{58D3CFC2-E4F0-404B-A8D2-0E523E31ED94}"/>
          </ac:spMkLst>
        </pc:spChg>
      </pc:sldChg>
      <pc:sldChg chg="modSp add">
        <pc:chgData name="LOUKIL, Zainab" userId="bab9806c-efc5-4e65-9b68-3e033ff096a8" providerId="ADAL" clId="{E8123663-0351-419F-84D2-508964426814}" dt="2021-10-22T10:59:42.739" v="1605" actId="12"/>
        <pc:sldMkLst>
          <pc:docMk/>
          <pc:sldMk cId="3397224956" sldId="378"/>
        </pc:sldMkLst>
        <pc:spChg chg="mod">
          <ac:chgData name="LOUKIL, Zainab" userId="bab9806c-efc5-4e65-9b68-3e033ff096a8" providerId="ADAL" clId="{E8123663-0351-419F-84D2-508964426814}" dt="2021-10-22T10:59:31.306" v="1602" actId="108"/>
          <ac:spMkLst>
            <pc:docMk/>
            <pc:sldMk cId="3397224956" sldId="378"/>
            <ac:spMk id="2" creationId="{68075D21-81F8-9F47-A050-DD89D6570580}"/>
          </ac:spMkLst>
        </pc:spChg>
        <pc:spChg chg="mod">
          <ac:chgData name="LOUKIL, Zainab" userId="bab9806c-efc5-4e65-9b68-3e033ff096a8" providerId="ADAL" clId="{E8123663-0351-419F-84D2-508964426814}" dt="2021-10-22T10:59:42.739" v="1605" actId="12"/>
          <ac:spMkLst>
            <pc:docMk/>
            <pc:sldMk cId="3397224956" sldId="378"/>
            <ac:spMk id="3" creationId="{B6B5A922-CDAA-7F40-A207-51020FF76EC1}"/>
          </ac:spMkLst>
        </pc:spChg>
      </pc:sldChg>
      <pc:sldChg chg="addSp delSp modSp add modAnim">
        <pc:chgData name="LOUKIL, Zainab" userId="bab9806c-efc5-4e65-9b68-3e033ff096a8" providerId="ADAL" clId="{E8123663-0351-419F-84D2-508964426814}" dt="2021-10-22T08:54:51.791" v="257"/>
        <pc:sldMkLst>
          <pc:docMk/>
          <pc:sldMk cId="4085103517" sldId="379"/>
        </pc:sldMkLst>
        <pc:spChg chg="mod">
          <ac:chgData name="LOUKIL, Zainab" userId="bab9806c-efc5-4e65-9b68-3e033ff096a8" providerId="ADAL" clId="{E8123663-0351-419F-84D2-508964426814}" dt="2021-10-22T08:49:58.298" v="155" actId="14100"/>
          <ac:spMkLst>
            <pc:docMk/>
            <pc:sldMk cId="4085103517" sldId="379"/>
            <ac:spMk id="2" creationId="{250C88A4-AF7D-C54E-B964-3768B6425842}"/>
          </ac:spMkLst>
        </pc:spChg>
        <pc:spChg chg="add del mod">
          <ac:chgData name="LOUKIL, Zainab" userId="bab9806c-efc5-4e65-9b68-3e033ff096a8" providerId="ADAL" clId="{E8123663-0351-419F-84D2-508964426814}" dt="2021-10-22T08:49:51.830" v="153" actId="478"/>
          <ac:spMkLst>
            <pc:docMk/>
            <pc:sldMk cId="4085103517" sldId="379"/>
            <ac:spMk id="3" creationId="{83C3FC6D-4F63-4E8B-82F6-59A036E4C977}"/>
          </ac:spMkLst>
        </pc:spChg>
        <pc:spChg chg="mod">
          <ac:chgData name="LOUKIL, Zainab" userId="bab9806c-efc5-4e65-9b68-3e033ff096a8" providerId="ADAL" clId="{E8123663-0351-419F-84D2-508964426814}" dt="2021-10-22T08:52:41.711" v="243" actId="20577"/>
          <ac:spMkLst>
            <pc:docMk/>
            <pc:sldMk cId="4085103517" sldId="379"/>
            <ac:spMk id="6" creationId="{2F5370C1-360D-8E4A-AC56-0F7F9F23E95E}"/>
          </ac:spMkLst>
        </pc:spChg>
        <pc:spChg chg="add mod">
          <ac:chgData name="LOUKIL, Zainab" userId="bab9806c-efc5-4e65-9b68-3e033ff096a8" providerId="ADAL" clId="{E8123663-0351-419F-84D2-508964426814}" dt="2021-10-22T08:54:28.828" v="253" actId="208"/>
          <ac:spMkLst>
            <pc:docMk/>
            <pc:sldMk cId="4085103517" sldId="379"/>
            <ac:spMk id="7" creationId="{7B41896B-41FC-4A1E-9165-9320B2362BB1}"/>
          </ac:spMkLst>
        </pc:spChg>
        <pc:picChg chg="add mod">
          <ac:chgData name="LOUKIL, Zainab" userId="bab9806c-efc5-4e65-9b68-3e033ff096a8" providerId="ADAL" clId="{E8123663-0351-419F-84D2-508964426814}" dt="2021-10-22T08:54:00.091" v="248" actId="1076"/>
          <ac:picMkLst>
            <pc:docMk/>
            <pc:sldMk cId="4085103517" sldId="379"/>
            <ac:picMk id="4" creationId="{DE85DDE5-E33F-44BB-B5F6-187A92B45B4D}"/>
          </ac:picMkLst>
        </pc:picChg>
        <pc:picChg chg="mod">
          <ac:chgData name="LOUKIL, Zainab" userId="bab9806c-efc5-4e65-9b68-3e033ff096a8" providerId="ADAL" clId="{E8123663-0351-419F-84D2-508964426814}" dt="2021-10-22T08:53:42.637" v="244" actId="1076"/>
          <ac:picMkLst>
            <pc:docMk/>
            <pc:sldMk cId="4085103517" sldId="379"/>
            <ac:picMk id="5" creationId="{AE90736C-7C71-474A-A682-ED92575DC94A}"/>
          </ac:picMkLst>
        </pc:picChg>
      </pc:sldChg>
      <pc:sldChg chg="modSp add">
        <pc:chgData name="LOUKIL, Zainab" userId="bab9806c-efc5-4e65-9b68-3e033ff096a8" providerId="ADAL" clId="{E8123663-0351-419F-84D2-508964426814}" dt="2021-10-22T10:59:13.049" v="1601" actId="14100"/>
        <pc:sldMkLst>
          <pc:docMk/>
          <pc:sldMk cId="1192059985" sldId="380"/>
        </pc:sldMkLst>
        <pc:spChg chg="mod">
          <ac:chgData name="LOUKIL, Zainab" userId="bab9806c-efc5-4e65-9b68-3e033ff096a8" providerId="ADAL" clId="{E8123663-0351-419F-84D2-508964426814}" dt="2021-10-22T10:59:13.049" v="1601" actId="14100"/>
          <ac:spMkLst>
            <pc:docMk/>
            <pc:sldMk cId="1192059985" sldId="380"/>
            <ac:spMk id="2" creationId="{D97C254D-9B1C-5348-B3D8-757C9FAE1595}"/>
          </ac:spMkLst>
        </pc:spChg>
        <pc:spChg chg="mod">
          <ac:chgData name="LOUKIL, Zainab" userId="bab9806c-efc5-4e65-9b68-3e033ff096a8" providerId="ADAL" clId="{E8123663-0351-419F-84D2-508964426814}" dt="2021-10-22T08:46:20.940" v="68" actId="27636"/>
          <ac:spMkLst>
            <pc:docMk/>
            <pc:sldMk cId="1192059985" sldId="380"/>
            <ac:spMk id="3" creationId="{2B7AABAA-00C4-974D-9EBD-A2F8DEDFD6E8}"/>
          </ac:spMkLst>
        </pc:spChg>
      </pc:sldChg>
      <pc:sldChg chg="modSp">
        <pc:chgData name="LOUKIL, Zainab" userId="bab9806c-efc5-4e65-9b68-3e033ff096a8" providerId="ADAL" clId="{E8123663-0351-419F-84D2-508964426814}" dt="2021-10-22T08:48:30.750" v="129" actId="20577"/>
        <pc:sldMkLst>
          <pc:docMk/>
          <pc:sldMk cId="1698472972" sldId="456"/>
        </pc:sldMkLst>
        <pc:spChg chg="mod">
          <ac:chgData name="LOUKIL, Zainab" userId="bab9806c-efc5-4e65-9b68-3e033ff096a8" providerId="ADAL" clId="{E8123663-0351-419F-84D2-508964426814}" dt="2021-10-22T08:48:30.750" v="129" actId="20577"/>
          <ac:spMkLst>
            <pc:docMk/>
            <pc:sldMk cId="1698472972" sldId="456"/>
            <ac:spMk id="2" creationId="{47470EF6-90CE-4E6F-90B3-F04FF0A53CA3}"/>
          </ac:spMkLst>
        </pc:spChg>
      </pc:sldChg>
      <pc:sldChg chg="modSp">
        <pc:chgData name="LOUKIL, Zainab" userId="bab9806c-efc5-4e65-9b68-3e033ff096a8" providerId="ADAL" clId="{E8123663-0351-419F-84D2-508964426814}" dt="2021-10-22T08:49:17.278" v="146" actId="123"/>
        <pc:sldMkLst>
          <pc:docMk/>
          <pc:sldMk cId="1120716882" sldId="473"/>
        </pc:sldMkLst>
        <pc:spChg chg="mod">
          <ac:chgData name="LOUKIL, Zainab" userId="bab9806c-efc5-4e65-9b68-3e033ff096a8" providerId="ADAL" clId="{E8123663-0351-419F-84D2-508964426814}" dt="2021-10-22T08:49:17.278" v="146" actId="123"/>
          <ac:spMkLst>
            <pc:docMk/>
            <pc:sldMk cId="1120716882" sldId="473"/>
            <ac:spMk id="3" creationId="{5C1B6D89-1622-4A44-BAA5-F0473FB8AA84}"/>
          </ac:spMkLst>
        </pc:spChg>
      </pc:sldChg>
      <pc:sldChg chg="modSp">
        <pc:chgData name="LOUKIL, Zainab" userId="bab9806c-efc5-4e65-9b68-3e033ff096a8" providerId="ADAL" clId="{E8123663-0351-419F-84D2-508964426814}" dt="2021-10-22T08:49:20.975" v="147" actId="123"/>
        <pc:sldMkLst>
          <pc:docMk/>
          <pc:sldMk cId="2313951906" sldId="474"/>
        </pc:sldMkLst>
        <pc:spChg chg="mod">
          <ac:chgData name="LOUKIL, Zainab" userId="bab9806c-efc5-4e65-9b68-3e033ff096a8" providerId="ADAL" clId="{E8123663-0351-419F-84D2-508964426814}" dt="2021-10-22T08:49:20.975" v="147" actId="123"/>
          <ac:spMkLst>
            <pc:docMk/>
            <pc:sldMk cId="2313951906" sldId="474"/>
            <ac:spMk id="3" creationId="{9891C6A7-D852-48CD-967A-DD29F66F4B3E}"/>
          </ac:spMkLst>
        </pc:spChg>
      </pc:sldChg>
      <pc:sldChg chg="delSp modSp">
        <pc:chgData name="LOUKIL, Zainab" userId="bab9806c-efc5-4e65-9b68-3e033ff096a8" providerId="ADAL" clId="{E8123663-0351-419F-84D2-508964426814}" dt="2021-10-22T08:49:46.187" v="152" actId="1076"/>
        <pc:sldMkLst>
          <pc:docMk/>
          <pc:sldMk cId="925403563" sldId="475"/>
        </pc:sldMkLst>
        <pc:spChg chg="mod">
          <ac:chgData name="LOUKIL, Zainab" userId="bab9806c-efc5-4e65-9b68-3e033ff096a8" providerId="ADAL" clId="{E8123663-0351-419F-84D2-508964426814}" dt="2021-10-22T08:49:46.187" v="152" actId="1076"/>
          <ac:spMkLst>
            <pc:docMk/>
            <pc:sldMk cId="925403563" sldId="475"/>
            <ac:spMk id="4" creationId="{7C389592-D5A7-41BD-B946-51CDFCF36EDE}"/>
          </ac:spMkLst>
        </pc:spChg>
        <pc:picChg chg="del">
          <ac:chgData name="LOUKIL, Zainab" userId="bab9806c-efc5-4e65-9b68-3e033ff096a8" providerId="ADAL" clId="{E8123663-0351-419F-84D2-508964426814}" dt="2021-10-22T08:49:42.910" v="151" actId="478"/>
          <ac:picMkLst>
            <pc:docMk/>
            <pc:sldMk cId="925403563" sldId="475"/>
            <ac:picMk id="1028" creationId="{399959A4-2E7A-43FF-99DB-2B3A38DFEE28}"/>
          </ac:picMkLst>
        </pc:picChg>
      </pc:sldChg>
      <pc:sldChg chg="modSp">
        <pc:chgData name="LOUKIL, Zainab" userId="bab9806c-efc5-4e65-9b68-3e033ff096a8" providerId="ADAL" clId="{E8123663-0351-419F-84D2-508964426814}" dt="2021-10-22T11:16:39.785" v="1641" actId="20577"/>
        <pc:sldMkLst>
          <pc:docMk/>
          <pc:sldMk cId="3743674796" sldId="487"/>
        </pc:sldMkLst>
        <pc:spChg chg="mod">
          <ac:chgData name="LOUKIL, Zainab" userId="bab9806c-efc5-4e65-9b68-3e033ff096a8" providerId="ADAL" clId="{E8123663-0351-419F-84D2-508964426814}" dt="2021-10-22T11:16:39.785" v="1641" actId="20577"/>
          <ac:spMkLst>
            <pc:docMk/>
            <pc:sldMk cId="3743674796" sldId="487"/>
            <ac:spMk id="3" creationId="{C3C241C2-C5B2-4ECA-B4D1-FD10D58EAB8A}"/>
          </ac:spMkLst>
        </pc:spChg>
      </pc:sldChg>
      <pc:sldChg chg="modSp add">
        <pc:chgData name="LOUKIL, Zainab" userId="bab9806c-efc5-4e65-9b68-3e033ff096a8" providerId="ADAL" clId="{E8123663-0351-419F-84D2-508964426814}" dt="2021-10-22T09:18:41.765" v="832" actId="20577"/>
        <pc:sldMkLst>
          <pc:docMk/>
          <pc:sldMk cId="624322144" sldId="488"/>
        </pc:sldMkLst>
        <pc:spChg chg="mod">
          <ac:chgData name="LOUKIL, Zainab" userId="bab9806c-efc5-4e65-9b68-3e033ff096a8" providerId="ADAL" clId="{E8123663-0351-419F-84D2-508964426814}" dt="2021-10-22T09:18:41.765" v="832" actId="20577"/>
          <ac:spMkLst>
            <pc:docMk/>
            <pc:sldMk cId="624322144" sldId="488"/>
            <ac:spMk id="4" creationId="{7C389592-D5A7-41BD-B946-51CDFCF36EDE}"/>
          </ac:spMkLst>
        </pc:spChg>
      </pc:sldChg>
      <pc:sldChg chg="addSp delSp modSp add">
        <pc:chgData name="LOUKIL, Zainab" userId="bab9806c-efc5-4e65-9b68-3e033ff096a8" providerId="ADAL" clId="{E8123663-0351-419F-84D2-508964426814}" dt="2021-10-22T09:18:04.408" v="821" actId="20577"/>
        <pc:sldMkLst>
          <pc:docMk/>
          <pc:sldMk cId="1564039331" sldId="489"/>
        </pc:sldMkLst>
        <pc:spChg chg="del">
          <ac:chgData name="LOUKIL, Zainab" userId="bab9806c-efc5-4e65-9b68-3e033ff096a8" providerId="ADAL" clId="{E8123663-0351-419F-84D2-508964426814}" dt="2021-10-22T09:10:12.950" v="600" actId="478"/>
          <ac:spMkLst>
            <pc:docMk/>
            <pc:sldMk cId="1564039331" sldId="489"/>
            <ac:spMk id="2" creationId="{C8B8BA7F-2378-BF49-8C97-3C72D6612F60}"/>
          </ac:spMkLst>
        </pc:spChg>
        <pc:spChg chg="mod">
          <ac:chgData name="LOUKIL, Zainab" userId="bab9806c-efc5-4e65-9b68-3e033ff096a8" providerId="ADAL" clId="{E8123663-0351-419F-84D2-508964426814}" dt="2021-10-22T09:10:35.648" v="611" actId="2710"/>
          <ac:spMkLst>
            <pc:docMk/>
            <pc:sldMk cId="1564039331" sldId="489"/>
            <ac:spMk id="3" creationId="{1B455D8D-6E03-A542-AE9E-00F033B7BAB8}"/>
          </ac:spMkLst>
        </pc:spChg>
        <pc:spChg chg="add del mod">
          <ac:chgData name="LOUKIL, Zainab" userId="bab9806c-efc5-4e65-9b68-3e033ff096a8" providerId="ADAL" clId="{E8123663-0351-419F-84D2-508964426814}" dt="2021-10-22T09:10:14.736" v="601" actId="478"/>
          <ac:spMkLst>
            <pc:docMk/>
            <pc:sldMk cId="1564039331" sldId="489"/>
            <ac:spMk id="5" creationId="{5A653A20-1311-42E4-AB4A-1607CCD9C073}"/>
          </ac:spMkLst>
        </pc:spChg>
        <pc:spChg chg="add mod">
          <ac:chgData name="LOUKIL, Zainab" userId="bab9806c-efc5-4e65-9b68-3e033ff096a8" providerId="ADAL" clId="{E8123663-0351-419F-84D2-508964426814}" dt="2021-10-22T09:18:04.408" v="821" actId="20577"/>
          <ac:spMkLst>
            <pc:docMk/>
            <pc:sldMk cId="1564039331" sldId="489"/>
            <ac:spMk id="6" creationId="{9C864329-E3DD-4A38-A0C2-30F5147D98A7}"/>
          </ac:spMkLst>
        </pc:spChg>
      </pc:sldChg>
      <pc:sldChg chg="modSp add">
        <pc:chgData name="LOUKIL, Zainab" userId="bab9806c-efc5-4e65-9b68-3e033ff096a8" providerId="ADAL" clId="{E8123663-0351-419F-84D2-508964426814}" dt="2021-10-22T09:18:15.629" v="827" actId="20577"/>
        <pc:sldMkLst>
          <pc:docMk/>
          <pc:sldMk cId="1918438572" sldId="490"/>
        </pc:sldMkLst>
        <pc:spChg chg="mod">
          <ac:chgData name="LOUKIL, Zainab" userId="bab9806c-efc5-4e65-9b68-3e033ff096a8" providerId="ADAL" clId="{E8123663-0351-419F-84D2-508964426814}" dt="2021-10-22T09:10:46.777" v="614" actId="2710"/>
          <ac:spMkLst>
            <pc:docMk/>
            <pc:sldMk cId="1918438572" sldId="490"/>
            <ac:spMk id="3" creationId="{1B455D8D-6E03-A542-AE9E-00F033B7BAB8}"/>
          </ac:spMkLst>
        </pc:spChg>
        <pc:spChg chg="mod">
          <ac:chgData name="LOUKIL, Zainab" userId="bab9806c-efc5-4e65-9b68-3e033ff096a8" providerId="ADAL" clId="{E8123663-0351-419F-84D2-508964426814}" dt="2021-10-22T09:18:15.629" v="827" actId="20577"/>
          <ac:spMkLst>
            <pc:docMk/>
            <pc:sldMk cId="1918438572" sldId="490"/>
            <ac:spMk id="6" creationId="{9C864329-E3DD-4A38-A0C2-30F5147D98A7}"/>
          </ac:spMkLst>
        </pc:spChg>
      </pc:sldChg>
      <pc:sldChg chg="modSp add">
        <pc:chgData name="LOUKIL, Zainab" userId="bab9806c-efc5-4e65-9b68-3e033ff096a8" providerId="ADAL" clId="{E8123663-0351-419F-84D2-508964426814}" dt="2021-10-22T10:38:10.786" v="1392" actId="20577"/>
        <pc:sldMkLst>
          <pc:docMk/>
          <pc:sldMk cId="4179612433" sldId="491"/>
        </pc:sldMkLst>
        <pc:spChg chg="mod">
          <ac:chgData name="LOUKIL, Zainab" userId="bab9806c-efc5-4e65-9b68-3e033ff096a8" providerId="ADAL" clId="{E8123663-0351-419F-84D2-508964426814}" dt="2021-10-22T10:38:10.786" v="1392" actId="20577"/>
          <ac:spMkLst>
            <pc:docMk/>
            <pc:sldMk cId="4179612433" sldId="491"/>
            <ac:spMk id="4" creationId="{7C389592-D5A7-41BD-B946-51CDFCF36EDE}"/>
          </ac:spMkLst>
        </pc:spChg>
      </pc:sldChg>
      <pc:sldChg chg="modSp add">
        <pc:chgData name="LOUKIL, Zainab" userId="bab9806c-efc5-4e65-9b68-3e033ff096a8" providerId="ADAL" clId="{E8123663-0351-419F-84D2-508964426814}" dt="2021-10-22T10:38:17.772" v="1403" actId="5793"/>
        <pc:sldMkLst>
          <pc:docMk/>
          <pc:sldMk cId="3003288049" sldId="492"/>
        </pc:sldMkLst>
        <pc:spChg chg="mod">
          <ac:chgData name="LOUKIL, Zainab" userId="bab9806c-efc5-4e65-9b68-3e033ff096a8" providerId="ADAL" clId="{E8123663-0351-419F-84D2-508964426814}" dt="2021-10-22T10:38:17.772" v="1403" actId="5793"/>
          <ac:spMkLst>
            <pc:docMk/>
            <pc:sldMk cId="3003288049" sldId="492"/>
            <ac:spMk id="4" creationId="{7C389592-D5A7-41BD-B946-51CDFCF36EDE}"/>
          </ac:spMkLst>
        </pc:spChg>
      </pc:sldChg>
    </pc:docChg>
  </pc:docChgLst>
  <pc:docChgLst>
    <pc:chgData name="LOUKIL, Zainab" userId="bab9806c-efc5-4e65-9b68-3e033ff096a8" providerId="ADAL" clId="{8169D096-3D77-46F4-8ADA-190B158DBD32}"/>
    <pc:docChg chg="modSld">
      <pc:chgData name="LOUKIL, Zainab" userId="bab9806c-efc5-4e65-9b68-3e033ff096a8" providerId="ADAL" clId="{8169D096-3D77-46F4-8ADA-190B158DBD32}" dt="2021-10-22T15:44:49.221" v="37" actId="20577"/>
      <pc:docMkLst>
        <pc:docMk/>
      </pc:docMkLst>
      <pc:sldChg chg="modSp">
        <pc:chgData name="LOUKIL, Zainab" userId="bab9806c-efc5-4e65-9b68-3e033ff096a8" providerId="ADAL" clId="{8169D096-3D77-46F4-8ADA-190B158DBD32}" dt="2021-10-22T15:44:49.221" v="37" actId="20577"/>
        <pc:sldMkLst>
          <pc:docMk/>
          <pc:sldMk cId="1698472972" sldId="456"/>
        </pc:sldMkLst>
        <pc:spChg chg="mod">
          <ac:chgData name="LOUKIL, Zainab" userId="bab9806c-efc5-4e65-9b68-3e033ff096a8" providerId="ADAL" clId="{8169D096-3D77-46F4-8ADA-190B158DBD32}" dt="2021-10-22T15:44:49.221" v="37" actId="20577"/>
          <ac:spMkLst>
            <pc:docMk/>
            <pc:sldMk cId="1698472972" sldId="456"/>
            <ac:spMk id="2" creationId="{47470EF6-90CE-4E6F-90B3-F04FF0A53CA3}"/>
          </ac:spMkLst>
        </pc:spChg>
      </pc:sldChg>
    </pc:docChg>
  </pc:docChgLst>
  <pc:docChgLst>
    <pc:chgData name="LOUKIL, Zainab" userId="bab9806c-efc5-4e65-9b68-3e033ff096a8" providerId="ADAL" clId="{431ED355-B2AF-473B-B539-67917210043E}"/>
    <pc:docChg chg="undo custSel addSld delSld modSld">
      <pc:chgData name="LOUKIL, Zainab" userId="bab9806c-efc5-4e65-9b68-3e033ff096a8" providerId="ADAL" clId="{431ED355-B2AF-473B-B539-67917210043E}" dt="2021-09-21T10:55:09.182" v="1851"/>
      <pc:docMkLst>
        <pc:docMk/>
      </pc:docMkLst>
      <pc:sldChg chg="modSp">
        <pc:chgData name="LOUKIL, Zainab" userId="bab9806c-efc5-4e65-9b68-3e033ff096a8" providerId="ADAL" clId="{431ED355-B2AF-473B-B539-67917210043E}" dt="2021-09-21T08:10:53.404" v="54" actId="20577"/>
        <pc:sldMkLst>
          <pc:docMk/>
          <pc:sldMk cId="1698472972" sldId="456"/>
        </pc:sldMkLst>
        <pc:spChg chg="mod">
          <ac:chgData name="LOUKIL, Zainab" userId="bab9806c-efc5-4e65-9b68-3e033ff096a8" providerId="ADAL" clId="{431ED355-B2AF-473B-B539-67917210043E}" dt="2021-09-21T08:10:53.404" v="54" actId="20577"/>
          <ac:spMkLst>
            <pc:docMk/>
            <pc:sldMk cId="1698472972" sldId="456"/>
            <ac:spMk id="2" creationId="{47470EF6-90CE-4E6F-90B3-F04FF0A53CA3}"/>
          </ac:spMkLst>
        </pc:spChg>
      </pc:sldChg>
      <pc:sldChg chg="modSp">
        <pc:chgData name="LOUKIL, Zainab" userId="bab9806c-efc5-4e65-9b68-3e033ff096a8" providerId="ADAL" clId="{431ED355-B2AF-473B-B539-67917210043E}" dt="2021-09-21T10:34:17.939" v="1758" actId="20577"/>
        <pc:sldMkLst>
          <pc:docMk/>
          <pc:sldMk cId="1120716882" sldId="473"/>
        </pc:sldMkLst>
        <pc:spChg chg="mod">
          <ac:chgData name="LOUKIL, Zainab" userId="bab9806c-efc5-4e65-9b68-3e033ff096a8" providerId="ADAL" clId="{431ED355-B2AF-473B-B539-67917210043E}" dt="2021-09-21T10:34:17.939" v="1758" actId="20577"/>
          <ac:spMkLst>
            <pc:docMk/>
            <pc:sldMk cId="1120716882" sldId="473"/>
            <ac:spMk id="3" creationId="{5C1B6D89-1622-4A44-BAA5-F0473FB8AA84}"/>
          </ac:spMkLst>
        </pc:spChg>
      </pc:sldChg>
      <pc:sldChg chg="modSp">
        <pc:chgData name="LOUKIL, Zainab" userId="bab9806c-efc5-4e65-9b68-3e033ff096a8" providerId="ADAL" clId="{431ED355-B2AF-473B-B539-67917210043E}" dt="2021-09-21T08:11:41.451" v="60" actId="14100"/>
        <pc:sldMkLst>
          <pc:docMk/>
          <pc:sldMk cId="2313951906" sldId="474"/>
        </pc:sldMkLst>
        <pc:spChg chg="mod">
          <ac:chgData name="LOUKIL, Zainab" userId="bab9806c-efc5-4e65-9b68-3e033ff096a8" providerId="ADAL" clId="{431ED355-B2AF-473B-B539-67917210043E}" dt="2021-09-21T08:11:41.451" v="60" actId="14100"/>
          <ac:spMkLst>
            <pc:docMk/>
            <pc:sldMk cId="2313951906" sldId="474"/>
            <ac:spMk id="3" creationId="{9891C6A7-D852-48CD-967A-DD29F66F4B3E}"/>
          </ac:spMkLst>
        </pc:spChg>
      </pc:sldChg>
      <pc:sldChg chg="addSp delSp modSp">
        <pc:chgData name="LOUKIL, Zainab" userId="bab9806c-efc5-4e65-9b68-3e033ff096a8" providerId="ADAL" clId="{431ED355-B2AF-473B-B539-67917210043E}" dt="2021-09-21T08:19:58.172" v="107" actId="1037"/>
        <pc:sldMkLst>
          <pc:docMk/>
          <pc:sldMk cId="925403563" sldId="475"/>
        </pc:sldMkLst>
        <pc:spChg chg="add mod">
          <ac:chgData name="LOUKIL, Zainab" userId="bab9806c-efc5-4e65-9b68-3e033ff096a8" providerId="ADAL" clId="{431ED355-B2AF-473B-B539-67917210043E}" dt="2021-09-21T08:19:58.172" v="107" actId="1037"/>
          <ac:spMkLst>
            <pc:docMk/>
            <pc:sldMk cId="925403563" sldId="475"/>
            <ac:spMk id="3" creationId="{F5529E97-7BFB-4982-99CC-104339A0CDCF}"/>
          </ac:spMkLst>
        </pc:spChg>
        <pc:spChg chg="mod">
          <ac:chgData name="LOUKIL, Zainab" userId="bab9806c-efc5-4e65-9b68-3e033ff096a8" providerId="ADAL" clId="{431ED355-B2AF-473B-B539-67917210043E}" dt="2021-09-21T08:14:46.049" v="93" actId="122"/>
          <ac:spMkLst>
            <pc:docMk/>
            <pc:sldMk cId="925403563" sldId="475"/>
            <ac:spMk id="4" creationId="{7C389592-D5A7-41BD-B946-51CDFCF36EDE}"/>
          </ac:spMkLst>
        </pc:spChg>
        <pc:picChg chg="add mod">
          <ac:chgData name="LOUKIL, Zainab" userId="bab9806c-efc5-4e65-9b68-3e033ff096a8" providerId="ADAL" clId="{431ED355-B2AF-473B-B539-67917210043E}" dt="2021-09-21T08:17:37.546" v="96" actId="1076"/>
          <ac:picMkLst>
            <pc:docMk/>
            <pc:sldMk cId="925403563" sldId="475"/>
            <ac:picMk id="2" creationId="{B53F6B85-9DEB-41B9-AE55-A3240D05FCB9}"/>
          </ac:picMkLst>
        </pc:picChg>
        <pc:picChg chg="del">
          <ac:chgData name="LOUKIL, Zainab" userId="bab9806c-efc5-4e65-9b68-3e033ff096a8" providerId="ADAL" clId="{431ED355-B2AF-473B-B539-67917210043E}" dt="2021-09-21T08:14:35.649" v="82" actId="478"/>
          <ac:picMkLst>
            <pc:docMk/>
            <pc:sldMk cId="925403563" sldId="475"/>
            <ac:picMk id="1026" creationId="{B0C0D5A0-97DE-4BA8-9E5D-5A2A29EEBFD5}"/>
          </ac:picMkLst>
        </pc:picChg>
      </pc:sldChg>
      <pc:sldChg chg="modSp">
        <pc:chgData name="LOUKIL, Zainab" userId="bab9806c-efc5-4e65-9b68-3e033ff096a8" providerId="ADAL" clId="{431ED355-B2AF-473B-B539-67917210043E}" dt="2021-09-21T10:27:00.609" v="1685" actId="20577"/>
        <pc:sldMkLst>
          <pc:docMk/>
          <pc:sldMk cId="3743674796" sldId="487"/>
        </pc:sldMkLst>
        <pc:spChg chg="mod">
          <ac:chgData name="LOUKIL, Zainab" userId="bab9806c-efc5-4e65-9b68-3e033ff096a8" providerId="ADAL" clId="{431ED355-B2AF-473B-B539-67917210043E}" dt="2021-09-21T10:27:00.609" v="1685" actId="20577"/>
          <ac:spMkLst>
            <pc:docMk/>
            <pc:sldMk cId="3743674796" sldId="487"/>
            <ac:spMk id="3" creationId="{C3C241C2-C5B2-4ECA-B4D1-FD10D58EAB8A}"/>
          </ac:spMkLst>
        </pc:spChg>
      </pc:sldChg>
    </pc:docChg>
  </pc:docChgLst>
  <pc:docChgLst>
    <pc:chgData name="LOUKIL, Zainab" userId="bab9806c-efc5-4e65-9b68-3e033ff096a8" providerId="ADAL" clId="{16808E78-A0D7-4B09-B69A-B660F942E65A}"/>
    <pc:docChg chg="undo redo custSel addSld delSld modSld">
      <pc:chgData name="LOUKIL, Zainab" userId="bab9806c-efc5-4e65-9b68-3e033ff096a8" providerId="ADAL" clId="{16808E78-A0D7-4B09-B69A-B660F942E65A}" dt="2021-09-22T14:36:04.356" v="2596" actId="1076"/>
      <pc:docMkLst>
        <pc:docMk/>
      </pc:docMkLst>
      <pc:sldChg chg="modSp">
        <pc:chgData name="LOUKIL, Zainab" userId="bab9806c-efc5-4e65-9b68-3e033ff096a8" providerId="ADAL" clId="{16808E78-A0D7-4B09-B69A-B660F942E65A}" dt="2021-09-22T08:56:26.915" v="31" actId="20577"/>
        <pc:sldMkLst>
          <pc:docMk/>
          <pc:sldMk cId="1698472972" sldId="456"/>
        </pc:sldMkLst>
        <pc:spChg chg="mod">
          <ac:chgData name="LOUKIL, Zainab" userId="bab9806c-efc5-4e65-9b68-3e033ff096a8" providerId="ADAL" clId="{16808E78-A0D7-4B09-B69A-B660F942E65A}" dt="2021-09-22T08:56:26.915" v="31" actId="20577"/>
          <ac:spMkLst>
            <pc:docMk/>
            <pc:sldMk cId="1698472972" sldId="456"/>
            <ac:spMk id="2" creationId="{47470EF6-90CE-4E6F-90B3-F04FF0A53CA3}"/>
          </ac:spMkLst>
        </pc:spChg>
      </pc:sldChg>
      <pc:sldChg chg="modSp">
        <pc:chgData name="LOUKIL, Zainab" userId="bab9806c-efc5-4e65-9b68-3e033ff096a8" providerId="ADAL" clId="{16808E78-A0D7-4B09-B69A-B660F942E65A}" dt="2021-09-22T09:03:25.114" v="290" actId="20577"/>
        <pc:sldMkLst>
          <pc:docMk/>
          <pc:sldMk cId="1120716882" sldId="473"/>
        </pc:sldMkLst>
        <pc:spChg chg="mod">
          <ac:chgData name="LOUKIL, Zainab" userId="bab9806c-efc5-4e65-9b68-3e033ff096a8" providerId="ADAL" clId="{16808E78-A0D7-4B09-B69A-B660F942E65A}" dt="2021-09-22T09:03:25.114" v="290" actId="20577"/>
          <ac:spMkLst>
            <pc:docMk/>
            <pc:sldMk cId="1120716882" sldId="473"/>
            <ac:spMk id="3" creationId="{5C1B6D89-1622-4A44-BAA5-F0473FB8AA84}"/>
          </ac:spMkLst>
        </pc:spChg>
      </pc:sldChg>
      <pc:sldChg chg="modSp">
        <pc:chgData name="LOUKIL, Zainab" userId="bab9806c-efc5-4e65-9b68-3e033ff096a8" providerId="ADAL" clId="{16808E78-A0D7-4B09-B69A-B660F942E65A}" dt="2021-09-22T08:57:04.754" v="62" actId="2710"/>
        <pc:sldMkLst>
          <pc:docMk/>
          <pc:sldMk cId="2313951906" sldId="474"/>
        </pc:sldMkLst>
        <pc:spChg chg="mod">
          <ac:chgData name="LOUKIL, Zainab" userId="bab9806c-efc5-4e65-9b68-3e033ff096a8" providerId="ADAL" clId="{16808E78-A0D7-4B09-B69A-B660F942E65A}" dt="2021-09-22T08:57:04.754" v="62" actId="2710"/>
          <ac:spMkLst>
            <pc:docMk/>
            <pc:sldMk cId="2313951906" sldId="474"/>
            <ac:spMk id="3" creationId="{9891C6A7-D852-48CD-967A-DD29F66F4B3E}"/>
          </ac:spMkLst>
        </pc:spChg>
      </pc:sldChg>
      <pc:sldChg chg="addSp delSp modSp">
        <pc:chgData name="LOUKIL, Zainab" userId="bab9806c-efc5-4e65-9b68-3e033ff096a8" providerId="ADAL" clId="{16808E78-A0D7-4B09-B69A-B660F942E65A}" dt="2021-09-22T09:07:50.310" v="373" actId="20577"/>
        <pc:sldMkLst>
          <pc:docMk/>
          <pc:sldMk cId="925403563" sldId="475"/>
        </pc:sldMkLst>
        <pc:spChg chg="del">
          <ac:chgData name="LOUKIL, Zainab" userId="bab9806c-efc5-4e65-9b68-3e033ff096a8" providerId="ADAL" clId="{16808E78-A0D7-4B09-B69A-B660F942E65A}" dt="2021-09-22T09:03:42.089" v="292" actId="478"/>
          <ac:spMkLst>
            <pc:docMk/>
            <pc:sldMk cId="925403563" sldId="475"/>
            <ac:spMk id="3" creationId="{F5529E97-7BFB-4982-99CC-104339A0CDCF}"/>
          </ac:spMkLst>
        </pc:spChg>
        <pc:spChg chg="mod">
          <ac:chgData name="LOUKIL, Zainab" userId="bab9806c-efc5-4e65-9b68-3e033ff096a8" providerId="ADAL" clId="{16808E78-A0D7-4B09-B69A-B660F942E65A}" dt="2021-09-22T09:07:50.310" v="373" actId="20577"/>
          <ac:spMkLst>
            <pc:docMk/>
            <pc:sldMk cId="925403563" sldId="475"/>
            <ac:spMk id="4" creationId="{7C389592-D5A7-41BD-B946-51CDFCF36EDE}"/>
          </ac:spMkLst>
        </pc:spChg>
        <pc:picChg chg="del">
          <ac:chgData name="LOUKIL, Zainab" userId="bab9806c-efc5-4e65-9b68-3e033ff096a8" providerId="ADAL" clId="{16808E78-A0D7-4B09-B69A-B660F942E65A}" dt="2021-09-22T09:03:41.436" v="291" actId="478"/>
          <ac:picMkLst>
            <pc:docMk/>
            <pc:sldMk cId="925403563" sldId="475"/>
            <ac:picMk id="2" creationId="{B53F6B85-9DEB-41B9-AE55-A3240D05FCB9}"/>
          </ac:picMkLst>
        </pc:picChg>
        <pc:picChg chg="add del mod modCrop">
          <ac:chgData name="LOUKIL, Zainab" userId="bab9806c-efc5-4e65-9b68-3e033ff096a8" providerId="ADAL" clId="{16808E78-A0D7-4B09-B69A-B660F942E65A}" dt="2021-09-22T09:06:38.195" v="350" actId="478"/>
          <ac:picMkLst>
            <pc:docMk/>
            <pc:sldMk cId="925403563" sldId="475"/>
            <ac:picMk id="1026" creationId="{0CB68D33-CC36-4627-BE55-D6934F933EB0}"/>
          </ac:picMkLst>
        </pc:picChg>
        <pc:picChg chg="add mod">
          <ac:chgData name="LOUKIL, Zainab" userId="bab9806c-efc5-4e65-9b68-3e033ff096a8" providerId="ADAL" clId="{16808E78-A0D7-4B09-B69A-B660F942E65A}" dt="2021-09-22T09:07:14.377" v="354" actId="1076"/>
          <ac:picMkLst>
            <pc:docMk/>
            <pc:sldMk cId="925403563" sldId="475"/>
            <ac:picMk id="1028" creationId="{399959A4-2E7A-43FF-99DB-2B3A38DFEE28}"/>
          </ac:picMkLst>
        </pc:picChg>
      </pc:sldChg>
      <pc:sldChg chg="modSp">
        <pc:chgData name="LOUKIL, Zainab" userId="bab9806c-efc5-4e65-9b68-3e033ff096a8" providerId="ADAL" clId="{16808E78-A0D7-4B09-B69A-B660F942E65A}" dt="2021-09-22T09:08:36.328" v="443" actId="20577"/>
        <pc:sldMkLst>
          <pc:docMk/>
          <pc:sldMk cId="3743674796" sldId="487"/>
        </pc:sldMkLst>
        <pc:spChg chg="mod">
          <ac:chgData name="LOUKIL, Zainab" userId="bab9806c-efc5-4e65-9b68-3e033ff096a8" providerId="ADAL" clId="{16808E78-A0D7-4B09-B69A-B660F942E65A}" dt="2021-09-22T09:08:36.328" v="443" actId="20577"/>
          <ac:spMkLst>
            <pc:docMk/>
            <pc:sldMk cId="3743674796" sldId="487"/>
            <ac:spMk id="3" creationId="{C3C241C2-C5B2-4ECA-B4D1-FD10D58EAB8A}"/>
          </ac:spMkLst>
        </pc:spChg>
      </pc:sldChg>
    </pc:docChg>
  </pc:docChgLst>
  <pc:docChgLst>
    <pc:chgData name="LOUKIL, Zainab" userId="bab9806c-efc5-4e65-9b68-3e033ff096a8" providerId="ADAL" clId="{CAA94F80-289B-4240-BEDC-3FF2E83E0B67}"/>
    <pc:docChg chg="modSld">
      <pc:chgData name="LOUKIL, Zainab" userId="bab9806c-efc5-4e65-9b68-3e033ff096a8" providerId="ADAL" clId="{CAA94F80-289B-4240-BEDC-3FF2E83E0B67}" dt="2022-09-22T09:54:58.747" v="1" actId="20577"/>
      <pc:docMkLst>
        <pc:docMk/>
      </pc:docMkLst>
      <pc:sldChg chg="modSp mod">
        <pc:chgData name="LOUKIL, Zainab" userId="bab9806c-efc5-4e65-9b68-3e033ff096a8" providerId="ADAL" clId="{CAA94F80-289B-4240-BEDC-3FF2E83E0B67}" dt="2022-09-22T09:54:58.747" v="1" actId="20577"/>
        <pc:sldMkLst>
          <pc:docMk/>
          <pc:sldMk cId="1698472972" sldId="456"/>
        </pc:sldMkLst>
        <pc:spChg chg="mod">
          <ac:chgData name="LOUKIL, Zainab" userId="bab9806c-efc5-4e65-9b68-3e033ff096a8" providerId="ADAL" clId="{CAA94F80-289B-4240-BEDC-3FF2E83E0B67}" dt="2022-09-22T09:54:58.747" v="1" actId="20577"/>
          <ac:spMkLst>
            <pc:docMk/>
            <pc:sldMk cId="1698472972" sldId="456"/>
            <ac:spMk id="2" creationId="{47470EF6-90CE-4E6F-90B3-F04FF0A53CA3}"/>
          </ac:spMkLst>
        </pc:spChg>
      </pc:sldChg>
    </pc:docChg>
  </pc:docChgLst>
  <pc:docChgLst>
    <pc:chgData name="LOUKIL, Zainab" userId="bab9806c-efc5-4e65-9b68-3e033ff096a8" providerId="ADAL" clId="{627E1FFB-7F98-4AC0-ABDE-5804B82F61DD}"/>
    <pc:docChg chg="custSel modSld">
      <pc:chgData name="LOUKIL, Zainab" userId="bab9806c-efc5-4e65-9b68-3e033ff096a8" providerId="ADAL" clId="{627E1FFB-7F98-4AC0-ABDE-5804B82F61DD}" dt="2021-12-03T15:48:47.075" v="17" actId="20577"/>
      <pc:docMkLst>
        <pc:docMk/>
      </pc:docMkLst>
      <pc:sldChg chg="modSp">
        <pc:chgData name="LOUKIL, Zainab" userId="bab9806c-efc5-4e65-9b68-3e033ff096a8" providerId="ADAL" clId="{627E1FFB-7F98-4AC0-ABDE-5804B82F61DD}" dt="2021-12-03T15:48:47.075" v="17" actId="20577"/>
        <pc:sldMkLst>
          <pc:docMk/>
          <pc:sldMk cId="1698472972" sldId="456"/>
        </pc:sldMkLst>
        <pc:spChg chg="mod">
          <ac:chgData name="LOUKIL, Zainab" userId="bab9806c-efc5-4e65-9b68-3e033ff096a8" providerId="ADAL" clId="{627E1FFB-7F98-4AC0-ABDE-5804B82F61DD}" dt="2021-12-03T15:48:47.075" v="17" actId="20577"/>
          <ac:spMkLst>
            <pc:docMk/>
            <pc:sldMk cId="1698472972" sldId="456"/>
            <ac:spMk id="2" creationId="{47470EF6-90CE-4E6F-90B3-F04FF0A53C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2FA00-914B-D048-9851-104E7310B307}" type="datetimeFigureOut">
              <a:rPr lang="en-US" smtClean="0"/>
              <a:t>10/16/22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2700E-F836-F843-9466-8C65D46A26AD}" type="slidenum">
              <a:rPr lang="en-US" smtClean="0"/>
              <a:t>‹#›</a:t>
            </a:fld>
            <a:endParaRPr lang="en-US"/>
          </a:p>
        </p:txBody>
      </p:sp>
    </p:spTree>
    <p:extLst>
      <p:ext uri="{BB962C8B-B14F-4D97-AF65-F5344CB8AC3E}">
        <p14:creationId xmlns:p14="http://schemas.microsoft.com/office/powerpoint/2010/main" val="112908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7521" name="Shape 200">
            <a:extLst>
              <a:ext uri="{FF2B5EF4-FFF2-40B4-BE49-F238E27FC236}">
                <a16:creationId xmlns:a16="http://schemas.microsoft.com/office/drawing/2014/main" id="{51B464CD-83E8-AF47-A2B3-A8C644E464B3}"/>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07522" name="Shape 201">
            <a:extLst>
              <a:ext uri="{FF2B5EF4-FFF2-40B4-BE49-F238E27FC236}">
                <a16:creationId xmlns:a16="http://schemas.microsoft.com/office/drawing/2014/main" id="{4B710A40-6FE5-6540-B5B3-BE927B2C1886}"/>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454140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6737" name="Shape 256">
            <a:extLst>
              <a:ext uri="{FF2B5EF4-FFF2-40B4-BE49-F238E27FC236}">
                <a16:creationId xmlns:a16="http://schemas.microsoft.com/office/drawing/2014/main" id="{5F68EDF6-5140-3845-9B9C-FE38E7B773FB}"/>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16738" name="Shape 257">
            <a:extLst>
              <a:ext uri="{FF2B5EF4-FFF2-40B4-BE49-F238E27FC236}">
                <a16:creationId xmlns:a16="http://schemas.microsoft.com/office/drawing/2014/main" id="{21AC8F03-1F4F-4847-A728-9D43061F1AF6}"/>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995138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7761" name="Shape 283">
            <a:extLst>
              <a:ext uri="{FF2B5EF4-FFF2-40B4-BE49-F238E27FC236}">
                <a16:creationId xmlns:a16="http://schemas.microsoft.com/office/drawing/2014/main" id="{D4112EF2-43C7-D94F-AE81-855DFCB0CD64}"/>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17762" name="Shape 284">
            <a:extLst>
              <a:ext uri="{FF2B5EF4-FFF2-40B4-BE49-F238E27FC236}">
                <a16:creationId xmlns:a16="http://schemas.microsoft.com/office/drawing/2014/main" id="{9E13DBFA-A55A-CE48-808D-984D82D7B158}"/>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782989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8785" name="Shape 306">
            <a:extLst>
              <a:ext uri="{FF2B5EF4-FFF2-40B4-BE49-F238E27FC236}">
                <a16:creationId xmlns:a16="http://schemas.microsoft.com/office/drawing/2014/main" id="{750DC9CA-60B0-4541-80E2-AD12EE0BB306}"/>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18786" name="Shape 307">
            <a:extLst>
              <a:ext uri="{FF2B5EF4-FFF2-40B4-BE49-F238E27FC236}">
                <a16:creationId xmlns:a16="http://schemas.microsoft.com/office/drawing/2014/main" id="{C16BB8EE-931A-BB42-915D-72EF3215E923}"/>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22785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1857" name="Shape 332">
            <a:extLst>
              <a:ext uri="{FF2B5EF4-FFF2-40B4-BE49-F238E27FC236}">
                <a16:creationId xmlns:a16="http://schemas.microsoft.com/office/drawing/2014/main" id="{1AA361EE-ABED-844C-9E3C-720AC489CD7E}"/>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21858" name="Shape 333">
            <a:extLst>
              <a:ext uri="{FF2B5EF4-FFF2-40B4-BE49-F238E27FC236}">
                <a16:creationId xmlns:a16="http://schemas.microsoft.com/office/drawing/2014/main" id="{F95CF33A-D207-8647-B43D-E5428F9C1C46}"/>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2628167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4929" name="Shape 346">
            <a:extLst>
              <a:ext uri="{FF2B5EF4-FFF2-40B4-BE49-F238E27FC236}">
                <a16:creationId xmlns:a16="http://schemas.microsoft.com/office/drawing/2014/main" id="{6E64A154-2232-0741-A707-14C278D336B5}"/>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24930" name="Shape 347">
            <a:extLst>
              <a:ext uri="{FF2B5EF4-FFF2-40B4-BE49-F238E27FC236}">
                <a16:creationId xmlns:a16="http://schemas.microsoft.com/office/drawing/2014/main" id="{017E6773-AF7B-6045-8877-2DA450F8DA62}"/>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66346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8001" name="Shape 360">
            <a:extLst>
              <a:ext uri="{FF2B5EF4-FFF2-40B4-BE49-F238E27FC236}">
                <a16:creationId xmlns:a16="http://schemas.microsoft.com/office/drawing/2014/main" id="{BE45851B-BB58-B34B-B750-4F59DB497295}"/>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28002" name="Shape 361">
            <a:extLst>
              <a:ext uri="{FF2B5EF4-FFF2-40B4-BE49-F238E27FC236}">
                <a16:creationId xmlns:a16="http://schemas.microsoft.com/office/drawing/2014/main" id="{9CE06D5C-E4A2-2844-8755-F5567071DC6C}"/>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371146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1073" name="Shape 375">
            <a:extLst>
              <a:ext uri="{FF2B5EF4-FFF2-40B4-BE49-F238E27FC236}">
                <a16:creationId xmlns:a16="http://schemas.microsoft.com/office/drawing/2014/main" id="{20F29F61-4642-6B4A-AB29-A17C31FEFEE4}"/>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31074" name="Shape 376">
            <a:extLst>
              <a:ext uri="{FF2B5EF4-FFF2-40B4-BE49-F238E27FC236}">
                <a16:creationId xmlns:a16="http://schemas.microsoft.com/office/drawing/2014/main" id="{08218C3D-ED18-D14C-95BC-0C77B5F3461B}"/>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1349087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4145" name="Shape 391">
            <a:extLst>
              <a:ext uri="{FF2B5EF4-FFF2-40B4-BE49-F238E27FC236}">
                <a16:creationId xmlns:a16="http://schemas.microsoft.com/office/drawing/2014/main" id="{9B123F36-9D20-DB4A-BFF0-A6AB49A8E6B2}"/>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34146" name="Shape 392">
            <a:extLst>
              <a:ext uri="{FF2B5EF4-FFF2-40B4-BE49-F238E27FC236}">
                <a16:creationId xmlns:a16="http://schemas.microsoft.com/office/drawing/2014/main" id="{B6D297E5-C551-C046-B49A-A608A6563765}"/>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2821707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36193" name="Shape 407">
            <a:extLst>
              <a:ext uri="{FF2B5EF4-FFF2-40B4-BE49-F238E27FC236}">
                <a16:creationId xmlns:a16="http://schemas.microsoft.com/office/drawing/2014/main" id="{C27B52B8-C700-DE47-8C3A-F06C8D0E9A6C}"/>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36194" name="Shape 408">
            <a:extLst>
              <a:ext uri="{FF2B5EF4-FFF2-40B4-BE49-F238E27FC236}">
                <a16:creationId xmlns:a16="http://schemas.microsoft.com/office/drawing/2014/main" id="{0DC2EAD2-354E-AB46-A894-43DAA77F4829}"/>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61196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9569" name="Shape 206">
            <a:extLst>
              <a:ext uri="{FF2B5EF4-FFF2-40B4-BE49-F238E27FC236}">
                <a16:creationId xmlns:a16="http://schemas.microsoft.com/office/drawing/2014/main" id="{14D5C960-E1C3-D342-9387-F163E5B8ECEC}"/>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09570" name="Shape 207">
            <a:extLst>
              <a:ext uri="{FF2B5EF4-FFF2-40B4-BE49-F238E27FC236}">
                <a16:creationId xmlns:a16="http://schemas.microsoft.com/office/drawing/2014/main" id="{78281CE5-5D15-EE42-B1EF-31ABB2E4EB63}"/>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420795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13665" name="Shape 237">
            <a:extLst>
              <a:ext uri="{FF2B5EF4-FFF2-40B4-BE49-F238E27FC236}">
                <a16:creationId xmlns:a16="http://schemas.microsoft.com/office/drawing/2014/main" id="{C2698CF9-4EEA-F04B-8E55-D12EA57D3558}"/>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13666" name="Shape 238">
            <a:extLst>
              <a:ext uri="{FF2B5EF4-FFF2-40B4-BE49-F238E27FC236}">
                <a16:creationId xmlns:a16="http://schemas.microsoft.com/office/drawing/2014/main" id="{56C8B4F3-D3EE-C84C-8EA4-984A3DA7F19D}"/>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473969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58721" name="Shape 656">
            <a:extLst>
              <a:ext uri="{FF2B5EF4-FFF2-40B4-BE49-F238E27FC236}">
                <a16:creationId xmlns:a16="http://schemas.microsoft.com/office/drawing/2014/main" id="{EF9DFB1C-A958-C244-B34F-F5B1BF366A4D}"/>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58722" name="Shape 657">
            <a:extLst>
              <a:ext uri="{FF2B5EF4-FFF2-40B4-BE49-F238E27FC236}">
                <a16:creationId xmlns:a16="http://schemas.microsoft.com/office/drawing/2014/main" id="{CB0ED245-0810-9741-8751-F7005EF67098}"/>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22973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79201" name="Shape 724">
            <a:extLst>
              <a:ext uri="{FF2B5EF4-FFF2-40B4-BE49-F238E27FC236}">
                <a16:creationId xmlns:a16="http://schemas.microsoft.com/office/drawing/2014/main" id="{AB845453-61B1-FB4B-B398-2E69AB27D77D}"/>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79202" name="Shape 725">
            <a:extLst>
              <a:ext uri="{FF2B5EF4-FFF2-40B4-BE49-F238E27FC236}">
                <a16:creationId xmlns:a16="http://schemas.microsoft.com/office/drawing/2014/main" id="{311B3346-A43D-A941-AA8F-1D9207EBB319}"/>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1011955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0225" name="Shape 629">
            <a:extLst>
              <a:ext uri="{FF2B5EF4-FFF2-40B4-BE49-F238E27FC236}">
                <a16:creationId xmlns:a16="http://schemas.microsoft.com/office/drawing/2014/main" id="{E6BE78FC-A1D3-DB48-9F0B-06ECBFB745C7}"/>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80226" name="Shape 630">
            <a:extLst>
              <a:ext uri="{FF2B5EF4-FFF2-40B4-BE49-F238E27FC236}">
                <a16:creationId xmlns:a16="http://schemas.microsoft.com/office/drawing/2014/main" id="{69718F75-D636-B74E-A3B8-6A5BDDC928AC}"/>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203636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1249" name="Shape 775">
            <a:extLst>
              <a:ext uri="{FF2B5EF4-FFF2-40B4-BE49-F238E27FC236}">
                <a16:creationId xmlns:a16="http://schemas.microsoft.com/office/drawing/2014/main" id="{1006C3DE-A562-2841-B9C2-351927B4C9DA}"/>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81250" name="Shape 776">
            <a:extLst>
              <a:ext uri="{FF2B5EF4-FFF2-40B4-BE49-F238E27FC236}">
                <a16:creationId xmlns:a16="http://schemas.microsoft.com/office/drawing/2014/main" id="{940434D1-7E1D-C14C-BEE3-424D449E7FEF}"/>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54418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3297" name="Shape 629">
            <a:extLst>
              <a:ext uri="{FF2B5EF4-FFF2-40B4-BE49-F238E27FC236}">
                <a16:creationId xmlns:a16="http://schemas.microsoft.com/office/drawing/2014/main" id="{1A503B33-AF75-4641-9032-CEBD01D244A0}"/>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83298" name="Shape 630">
            <a:extLst>
              <a:ext uri="{FF2B5EF4-FFF2-40B4-BE49-F238E27FC236}">
                <a16:creationId xmlns:a16="http://schemas.microsoft.com/office/drawing/2014/main" id="{F5746FDD-A471-7448-AEF1-7A5AAC1C5C53}"/>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50171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8545" name="Shape 244">
            <a:extLst>
              <a:ext uri="{FF2B5EF4-FFF2-40B4-BE49-F238E27FC236}">
                <a16:creationId xmlns:a16="http://schemas.microsoft.com/office/drawing/2014/main" id="{40FFC8A8-180A-294A-BF72-4F1A71D82D01}"/>
              </a:ext>
            </a:extLst>
          </p:cNvPr>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compatLnSpc="1">
            <a:prstTxWarp prst="textNoShape">
              <a:avLst/>
            </a:prstTxWarp>
          </a:bodyPr>
          <a:lstStyle/>
          <a:p>
            <a:pPr>
              <a:spcBef>
                <a:spcPct val="0"/>
              </a:spcBef>
            </a:pPr>
            <a:endParaRPr lang="en-US" altLang="en-US"/>
          </a:p>
        </p:txBody>
      </p:sp>
      <p:sp>
        <p:nvSpPr>
          <p:cNvPr id="108546" name="Shape 245">
            <a:extLst>
              <a:ext uri="{FF2B5EF4-FFF2-40B4-BE49-F238E27FC236}">
                <a16:creationId xmlns:a16="http://schemas.microsoft.com/office/drawing/2014/main" id="{69C36A0D-7C6B-F149-8C21-D2175632F468}"/>
              </a:ext>
            </a:extLst>
          </p:cNvPr>
          <p:cNvSpPr>
            <a:spLocks noGrp="1" noRot="1" noChangeAspect="1" noTextEdit="1"/>
          </p:cNvSpPr>
          <p:nvPr>
            <p:ph type="sldImg" idx="2"/>
          </p:nvPr>
        </p:nvSpPr>
        <p:spPr>
          <a:xfrm>
            <a:off x="381000" y="685800"/>
            <a:ext cx="6096000" cy="3429000"/>
          </a:xfrm>
          <a:noFill/>
        </p:spPr>
      </p:sp>
    </p:spTree>
    <p:extLst>
      <p:ext uri="{BB962C8B-B14F-4D97-AF65-F5344CB8AC3E}">
        <p14:creationId xmlns:p14="http://schemas.microsoft.com/office/powerpoint/2010/main" val="3704923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green 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blip>
          <a:stretch>
            <a:fillRect/>
          </a:stretch>
        </p:blipFill>
        <p:spPr>
          <a:xfrm>
            <a:off x="3060500" y="1168999"/>
            <a:ext cx="6065892" cy="4661159"/>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16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3865746080"/>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column - coral chevro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6"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0"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column - blue chevr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29990" y="1165136"/>
            <a:ext cx="6105467" cy="4687025"/>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51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 column - yellow chevr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alphaModFix amt="20000"/>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203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2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236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76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column yellow bulle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1999"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442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 column 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33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83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 column - blue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488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ral whit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 column - coral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DE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 column yellow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45936"/>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57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054"/>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334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s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86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s cor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5199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2980121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tx2"/>
                </a:solidFill>
              </a:defRPr>
            </a:lvl1pPr>
            <a:lvl2pPr marL="432000" indent="-288000">
              <a:lnSpc>
                <a:spcPct val="100000"/>
              </a:lnSpc>
              <a:buClrTx/>
              <a:buSzPct val="90000"/>
              <a:buFont typeface="Wingdings" panose="05000000000000000000" pitchFamily="2" charset="2"/>
              <a:buChar char="n"/>
              <a:defRPr lang="en-US" dirty="0" smtClean="0">
                <a:solidFill>
                  <a:schemeClr val="tx2"/>
                </a:solidFill>
              </a:defRPr>
            </a:lvl2pPr>
            <a:lvl3pPr marL="576000" indent="-216000">
              <a:lnSpc>
                <a:spcPct val="100000"/>
              </a:lnSpc>
              <a:buFont typeface="Wingdings" panose="05000000000000000000" pitchFamily="2" charset="2"/>
              <a:buChar char="§"/>
              <a:defRPr sz="2300">
                <a:solidFill>
                  <a:schemeClr val="tx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762162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21" name="Content Placeholder 2">
            <a:extLst>
              <a:ext uri="{FF2B5EF4-FFF2-40B4-BE49-F238E27FC236}">
                <a16:creationId xmlns:a16="http://schemas.microsoft.com/office/drawing/2014/main" id="{6F85DCEE-F5DF-40E7-8009-7017483BB2D3}"/>
              </a:ext>
            </a:extLst>
          </p:cNvPr>
          <p:cNvSpPr>
            <a:spLocks noGrp="1"/>
          </p:cNvSpPr>
          <p:nvPr>
            <p:ph sz="half" idx="14"/>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517200" y="1562400"/>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76"/>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209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17"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000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78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lue whi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0" y="1170972"/>
            <a:ext cx="6089747" cy="4674957"/>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a:extLst>
              <a:ext uri="{FF2B5EF4-FFF2-40B4-BE49-F238E27FC236}">
                <a16:creationId xmlns:a16="http://schemas.microsoft.com/office/drawing/2014/main" id="{6F85DCEE-F5DF-40E7-8009-7017483BB2D3}"/>
              </a:ext>
            </a:extLst>
          </p:cNvPr>
          <p:cNvSpPr>
            <a:spLocks noGrp="1"/>
          </p:cNvSpPr>
          <p:nvPr>
            <p:ph sz="half" idx="20"/>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6" name="Content Placeholder 2">
            <a:extLst>
              <a:ext uri="{FF2B5EF4-FFF2-40B4-BE49-F238E27FC236}">
                <a16:creationId xmlns:a16="http://schemas.microsoft.com/office/drawing/2014/main" id="{6F85DCEE-F5DF-40E7-8009-7017483BB2D3}"/>
              </a:ext>
            </a:extLst>
          </p:cNvPr>
          <p:cNvSpPr>
            <a:spLocks noGrp="1"/>
          </p:cNvSpPr>
          <p:nvPr>
            <p:ph sz="half" idx="21"/>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374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 column + images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1"/>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1189"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408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 column + images cor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604837"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403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3"/>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9072"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555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9695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895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306909" cy="1143000"/>
          </a:xfrm>
        </p:spPr>
        <p:txBody>
          <a:bodyPr>
            <a:noAutofit/>
          </a:bodyPr>
          <a:lstStyle>
            <a:lvl1pPr algn="l">
              <a:defRPr sz="4800"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10/16/22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5989" r="80035"/>
          <a:stretch>
            <a:fillRect/>
          </a:stretch>
        </p:blipFill>
        <p:spPr bwMode="auto">
          <a:xfrm>
            <a:off x="1" y="-19049"/>
            <a:ext cx="6954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 y="2947367"/>
            <a:ext cx="695399" cy="94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0981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80C3EE2-A68C-478E-AF06-C5E4D2222533}" type="datetimeFigureOut">
              <a:rPr lang="en-US" smtClean="0"/>
              <a:pPr/>
              <a:t>10/16/22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72080C-E004-4143-AD4C-B17D0C1AA287}" type="slidenum">
              <a:rPr lang="en-US" smtClean="0"/>
              <a:pPr/>
              <a:t>‹#›</a:t>
            </a:fld>
            <a:endParaRPr lang="en-US"/>
          </a:p>
        </p:txBody>
      </p:sp>
      <p:grpSp>
        <p:nvGrpSpPr>
          <p:cNvPr id="8" name="Group 7">
            <a:extLst>
              <a:ext uri="{FF2B5EF4-FFF2-40B4-BE49-F238E27FC236}">
                <a16:creationId xmlns:a16="http://schemas.microsoft.com/office/drawing/2014/main" id="{20EED9B0-7E20-4C9E-9FAF-E008BF7AB359}"/>
              </a:ext>
            </a:extLst>
          </p:cNvPr>
          <p:cNvGrpSpPr/>
          <p:nvPr userDrawn="1"/>
        </p:nvGrpSpPr>
        <p:grpSpPr>
          <a:xfrm>
            <a:off x="1" y="-19049"/>
            <a:ext cx="695400" cy="6877050"/>
            <a:chOff x="1" y="-15875"/>
            <a:chExt cx="521550" cy="5730875"/>
          </a:xfrm>
        </p:grpSpPr>
        <p:pic>
          <p:nvPicPr>
            <p:cNvPr id="9" name="Picture 8">
              <a:extLst>
                <a:ext uri="{FF2B5EF4-FFF2-40B4-BE49-F238E27FC236}">
                  <a16:creationId xmlns:a16="http://schemas.microsoft.com/office/drawing/2014/main" id="{97F9DB8D-ABB3-4F35-B14A-5259918DEA3D}"/>
                </a:ext>
              </a:extLst>
            </p:cNvPr>
            <p:cNvPicPr>
              <a:picLocks noChangeAspect="1"/>
            </p:cNvPicPr>
            <p:nvPr userDrawn="1"/>
          </p:nvPicPr>
          <p:blipFill>
            <a:blip r:embed="rId2">
              <a:extLst>
                <a:ext uri="{28A0092B-C50C-407E-A947-70E740481C1C}">
                  <a14:useLocalDpi xmlns:a14="http://schemas.microsoft.com/office/drawing/2010/main" val="0"/>
                </a:ext>
              </a:extLst>
            </a:blip>
            <a:srcRect l="5989" r="80035"/>
            <a:stretch>
              <a:fillRect/>
            </a:stretch>
          </p:blipFill>
          <p:spPr bwMode="auto">
            <a:xfrm>
              <a:off x="1" y="-15875"/>
              <a:ext cx="521550"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0D839721-BCB4-4BD9-9903-3A8C4E2A92C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 y="2456139"/>
              <a:ext cx="521549" cy="785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22437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yellow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16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2325746017"/>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green blac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058895" y="1177025"/>
            <a:ext cx="6032500" cy="4635500"/>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3436166468"/>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ral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ue blac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364" y="1165136"/>
            <a:ext cx="6105467" cy="4687025"/>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yellow on 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16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2851259873"/>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 column - teal chevron">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20000"/>
          </a:blip>
          <a:stretch>
            <a:fillRect/>
          </a:stretch>
        </p:blipFill>
        <p:spPr>
          <a:xfrm>
            <a:off x="3060500" y="1168999"/>
            <a:ext cx="6065892" cy="4661159"/>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5"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spTree>
    <p:extLst>
      <p:ext uri="{BB962C8B-B14F-4D97-AF65-F5344CB8AC3E}">
        <p14:creationId xmlns:p14="http://schemas.microsoft.com/office/powerpoint/2010/main" val="23711194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467F51-63F9-424B-86F7-4550E020CBFA}"/>
              </a:ext>
            </a:extLst>
          </p:cNvPr>
          <p:cNvSpPr/>
          <p:nvPr userDrawn="1"/>
        </p:nvSpPr>
        <p:spPr>
          <a:xfrm>
            <a:off x="0" y="6356350"/>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E49949C-032B-4962-BA88-8221C63BD126}"/>
              </a:ext>
            </a:extLst>
          </p:cNvPr>
          <p:cNvPicPr>
            <a:picLocks noChangeAspect="1"/>
          </p:cNvPicPr>
          <p:nvPr userDrawn="1"/>
        </p:nvPicPr>
        <p:blipFill>
          <a:blip r:embed="rId38" cstate="print">
            <a:extLst>
              <a:ext uri="{28A0092B-C50C-407E-A947-70E740481C1C}">
                <a14:useLocalDpi xmlns:a14="http://schemas.microsoft.com/office/drawing/2010/main"/>
              </a:ext>
            </a:extLst>
          </a:blip>
          <a:stretch>
            <a:fillRect/>
          </a:stretch>
        </p:blipFill>
        <p:spPr>
          <a:xfrm>
            <a:off x="522" y="6354252"/>
            <a:ext cx="12192000" cy="521208"/>
          </a:xfrm>
          <a:prstGeom prst="rect">
            <a:avLst/>
          </a:prstGeom>
        </p:spPr>
      </p:pic>
      <p:sp>
        <p:nvSpPr>
          <p:cNvPr id="2" name="Title Placeholder 1">
            <a:extLst>
              <a:ext uri="{FF2B5EF4-FFF2-40B4-BE49-F238E27FC236}">
                <a16:creationId xmlns:a16="http://schemas.microsoft.com/office/drawing/2014/main" id="{1335CBDB-6176-4738-A036-C5134459BA53}"/>
              </a:ext>
            </a:extLst>
          </p:cNvPr>
          <p:cNvSpPr>
            <a:spLocks noGrp="1"/>
          </p:cNvSpPr>
          <p:nvPr>
            <p:ph type="title"/>
          </p:nvPr>
        </p:nvSpPr>
        <p:spPr>
          <a:xfrm>
            <a:off x="522000" y="842399"/>
            <a:ext cx="6312352" cy="720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A9AE029-C9A2-44B5-A06D-810747293FEB}"/>
              </a:ext>
            </a:extLst>
          </p:cNvPr>
          <p:cNvSpPr>
            <a:spLocks noGrp="1"/>
          </p:cNvSpPr>
          <p:nvPr>
            <p:ph type="body" idx="1"/>
          </p:nvPr>
        </p:nvSpPr>
        <p:spPr>
          <a:xfrm>
            <a:off x="522000" y="2854800"/>
            <a:ext cx="5479200" cy="3178800"/>
          </a:xfrm>
          <a:prstGeom prst="rect">
            <a:avLst/>
          </a:prstGeom>
        </p:spPr>
        <p:txBody>
          <a:bodyPr vert="horz" lIns="0" tIns="331200" rIns="0" bIns="0" rtlCol="0">
            <a:normAutofit/>
          </a:bodyPr>
          <a:lstStyle/>
          <a:p>
            <a:pPr lvl="0"/>
            <a:r>
              <a:rPr lang="en-US" dirty="0"/>
              <a:t>Edit Master text styles</a:t>
            </a:r>
          </a:p>
          <a:p>
            <a:pPr lvl="4"/>
            <a:r>
              <a:rPr lang="en-US" dirty="0"/>
              <a:t>Second level</a:t>
            </a:r>
          </a:p>
          <a:p>
            <a:pPr lvl="5"/>
            <a:r>
              <a:rPr lang="en-US" dirty="0"/>
              <a:t>Third level</a:t>
            </a:r>
          </a:p>
          <a:p>
            <a:pPr lvl="6"/>
            <a:r>
              <a:rPr lang="en-US" dirty="0"/>
              <a:t>Fourth level</a:t>
            </a:r>
          </a:p>
          <a:p>
            <a:pPr lvl="7"/>
            <a:r>
              <a:rPr lang="en-US" dirty="0"/>
              <a:t>Fifth level</a:t>
            </a:r>
          </a:p>
          <a:p>
            <a:pPr lvl="6"/>
            <a:endParaRPr lang="en-US" dirty="0"/>
          </a:p>
        </p:txBody>
      </p:sp>
      <p:sp>
        <p:nvSpPr>
          <p:cNvPr id="6" name="Slide Number Placeholder 5">
            <a:extLst>
              <a:ext uri="{FF2B5EF4-FFF2-40B4-BE49-F238E27FC236}">
                <a16:creationId xmlns:a16="http://schemas.microsoft.com/office/drawing/2014/main" id="{0ABE8D43-A09F-4BD7-9F21-D97AA8CFC7C6}"/>
              </a:ext>
            </a:extLst>
          </p:cNvPr>
          <p:cNvSpPr>
            <a:spLocks noGrp="1"/>
          </p:cNvSpPr>
          <p:nvPr>
            <p:ph type="sldNum" sz="quarter" idx="4"/>
          </p:nvPr>
        </p:nvSpPr>
        <p:spPr>
          <a:xfrm>
            <a:off x="11174400" y="6364031"/>
            <a:ext cx="500400" cy="501650"/>
          </a:xfrm>
          <a:prstGeom prst="rect">
            <a:avLst/>
          </a:prstGeom>
        </p:spPr>
        <p:txBody>
          <a:bodyPr vert="horz" lIns="0" tIns="0" rIns="0" bIns="0" rtlCol="0" anchor="ctr">
            <a:noAutofit/>
          </a:bodyPr>
          <a:lstStyle>
            <a:lvl1pPr algn="r">
              <a:lnSpc>
                <a:spcPts val="1900"/>
              </a:lnSpc>
              <a:defRPr sz="900">
                <a:solidFill>
                  <a:schemeClr val="bg1"/>
                </a:solidFill>
              </a:defRPr>
            </a:lvl1pPr>
          </a:lstStyle>
          <a:p>
            <a:fld id="{E3865ED3-5985-4D19-8FFA-E2B1DCF4EC52}" type="slidenum">
              <a:rPr lang="en-GB" smtClean="0"/>
              <a:pPr/>
              <a:t>‹#›</a:t>
            </a:fld>
            <a:endParaRPr lang="en-GB"/>
          </a:p>
        </p:txBody>
      </p:sp>
      <p:pic>
        <p:nvPicPr>
          <p:cNvPr id="10" name="Picture 9">
            <a:extLst>
              <a:ext uri="{FF2B5EF4-FFF2-40B4-BE49-F238E27FC236}">
                <a16:creationId xmlns:a16="http://schemas.microsoft.com/office/drawing/2014/main" id="{F39F61ED-D5C0-49FE-9DE8-4A354910D4A5}"/>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4232719018"/>
      </p:ext>
    </p:extLst>
  </p:cSld>
  <p:clrMap bg1="lt1" tx1="dk1" bg2="lt2" tx2="dk2" accent1="accent1" accent2="accent2" accent3="accent3" accent4="accent4" accent5="accent5" accent6="accent6" hlink="hlink" folHlink="folHlink"/>
  <p:sldLayoutIdLst>
    <p:sldLayoutId id="2147483669" r:id="rId1"/>
    <p:sldLayoutId id="2147483680" r:id="rId2"/>
    <p:sldLayoutId id="2147483691" r:id="rId3"/>
    <p:sldLayoutId id="2147483696" r:id="rId4"/>
    <p:sldLayoutId id="2147483670" r:id="rId5"/>
    <p:sldLayoutId id="2147483679" r:id="rId6"/>
    <p:sldLayoutId id="2147483689" r:id="rId7"/>
    <p:sldLayoutId id="2147483700" r:id="rId8"/>
    <p:sldLayoutId id="2147483658" r:id="rId9"/>
    <p:sldLayoutId id="2147483681" r:id="rId10"/>
    <p:sldLayoutId id="2147483707" r:id="rId11"/>
    <p:sldLayoutId id="2147483701" r:id="rId12"/>
    <p:sldLayoutId id="2147483655" r:id="rId13"/>
    <p:sldLayoutId id="2147483677" r:id="rId14"/>
    <p:sldLayoutId id="2147483692" r:id="rId15"/>
    <p:sldLayoutId id="2147483703" r:id="rId16"/>
    <p:sldLayoutId id="2147483676" r:id="rId17"/>
    <p:sldLayoutId id="2147483661" r:id="rId18"/>
    <p:sldLayoutId id="2147483687" r:id="rId19"/>
    <p:sldLayoutId id="2147483688" r:id="rId20"/>
    <p:sldLayoutId id="2147483702" r:id="rId21"/>
    <p:sldLayoutId id="2147483708" r:id="rId22"/>
    <p:sldLayoutId id="2147483666" r:id="rId23"/>
    <p:sldLayoutId id="2147483686" r:id="rId24"/>
    <p:sldLayoutId id="2147483695" r:id="rId25"/>
    <p:sldLayoutId id="2147483704" r:id="rId26"/>
    <p:sldLayoutId id="2147483653" r:id="rId27"/>
    <p:sldLayoutId id="2147483684" r:id="rId28"/>
    <p:sldLayoutId id="2147483693" r:id="rId29"/>
    <p:sldLayoutId id="2147483705" r:id="rId30"/>
    <p:sldLayoutId id="2147483663" r:id="rId31"/>
    <p:sldLayoutId id="2147483685" r:id="rId32"/>
    <p:sldLayoutId id="2147483694" r:id="rId33"/>
    <p:sldLayoutId id="2147483706" r:id="rId34"/>
    <p:sldLayoutId id="2147483709" r:id="rId35"/>
    <p:sldLayoutId id="2147483710" r:id="rId36"/>
  </p:sldLayoutIdLst>
  <p:txStyles>
    <p:titleStyle>
      <a:lvl1pPr algn="l" defTabSz="914400" rtl="0" eaLnBrk="1" latinLnBrk="0" hangingPunct="1">
        <a:lnSpc>
          <a:spcPts val="3250"/>
        </a:lnSpc>
        <a:spcBef>
          <a:spcPct val="0"/>
        </a:spcBef>
        <a:buNone/>
        <a:defRPr sz="34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371"/>
        </a:spcAft>
        <a:buFontTx/>
        <a:buNone/>
        <a:defRPr sz="2400" u="none" kern="1200">
          <a:solidFill>
            <a:schemeClr val="tx1"/>
          </a:solidFill>
          <a:latin typeface="+mj-lt"/>
          <a:ea typeface="+mn-ea"/>
          <a:cs typeface="+mn-cs"/>
        </a:defRPr>
      </a:lvl1pPr>
      <a:lvl2pPr marL="0" indent="-216000" algn="l" defTabSz="914400" rtl="0" eaLnBrk="1" latinLnBrk="0" hangingPunct="1">
        <a:lnSpc>
          <a:spcPct val="100000"/>
        </a:lnSpc>
        <a:spcBef>
          <a:spcPts val="0"/>
        </a:spcBef>
        <a:spcAft>
          <a:spcPts val="371"/>
        </a:spcAft>
        <a:buFont typeface="Arial" panose="020B0604020202020204" pitchFamily="34" charset="0"/>
        <a:buNone/>
        <a:defRPr sz="2400" b="0" i="0" u="none"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371"/>
        </a:spcAft>
        <a:buSzPct val="90000"/>
        <a:buFont typeface="Wingdings" panose="05000000000000000000" pitchFamily="2" charset="2"/>
        <a:buNone/>
        <a:defRPr sz="2400" b="0" u="none" kern="1200">
          <a:solidFill>
            <a:schemeClr val="tx1"/>
          </a:solidFill>
          <a:latin typeface="+mn-lt"/>
          <a:ea typeface="+mn-ea"/>
          <a:cs typeface="+mn-cs"/>
        </a:defRPr>
      </a:lvl3pPr>
      <a:lvl4pPr marL="0" indent="0" algn="l" defTabSz="914400" rtl="0" eaLnBrk="1" latinLnBrk="0" hangingPunct="1">
        <a:lnSpc>
          <a:spcPts val="2100"/>
        </a:lnSpc>
        <a:spcBef>
          <a:spcPts val="0"/>
        </a:spcBef>
        <a:spcAft>
          <a:spcPts val="371"/>
        </a:spcAft>
        <a:buSzPct val="90000"/>
        <a:buFont typeface="Wingdings" panose="05000000000000000000" pitchFamily="2" charset="2"/>
        <a:buNone/>
        <a:defRPr sz="1700" u="sng" kern="1200">
          <a:solidFill>
            <a:schemeClr val="tx1"/>
          </a:solidFill>
          <a:latin typeface="+mn-lt"/>
          <a:ea typeface="+mn-ea"/>
          <a:cs typeface="+mn-cs"/>
        </a:defRPr>
      </a:lvl4pPr>
      <a:lvl5pPr marL="432000" indent="-288000" algn="l" defTabSz="914400" rtl="0" eaLnBrk="1" latinLnBrk="0" hangingPunct="1">
        <a:lnSpc>
          <a:spcPct val="100000"/>
        </a:lnSpc>
        <a:spcBef>
          <a:spcPts val="0"/>
        </a:spcBef>
        <a:spcAft>
          <a:spcPts val="371"/>
        </a:spcAft>
        <a:buSzPct val="90000"/>
        <a:buFont typeface="Wingdings" panose="05000000000000000000" pitchFamily="2" charset="2"/>
        <a:buChar char="n"/>
        <a:tabLst/>
        <a:defRPr lang="en-US" sz="2400" kern="1200" dirty="0">
          <a:solidFill>
            <a:schemeClr val="tx1"/>
          </a:solidFill>
          <a:latin typeface="+mn-lt"/>
          <a:ea typeface="+mn-ea"/>
          <a:cs typeface="+mn-cs"/>
        </a:defRPr>
      </a:lvl5pPr>
      <a:lvl6pPr marL="576000" marR="0" indent="-216000" algn="l" defTabSz="914400" rtl="0" eaLnBrk="1" fontAlgn="auto" latinLnBrk="0" hangingPunct="1">
        <a:lnSpc>
          <a:spcPct val="100000"/>
        </a:lnSpc>
        <a:spcBef>
          <a:spcPts val="0"/>
        </a:spcBef>
        <a:spcAft>
          <a:spcPts val="371"/>
        </a:spcAft>
        <a:buClrTx/>
        <a:buSzPct val="90000"/>
        <a:buFont typeface="Wingdings" panose="05000000000000000000" pitchFamily="2" charset="2"/>
        <a:buChar char="§"/>
        <a:tabLst/>
        <a:defRPr lang="en-US" sz="2300" kern="1200" dirty="0">
          <a:solidFill>
            <a:schemeClr val="tx1"/>
          </a:solidFill>
          <a:latin typeface="+mn-lt"/>
          <a:ea typeface="+mn-ea"/>
          <a:cs typeface="+mn-cs"/>
        </a:defRPr>
      </a:lvl6pPr>
      <a:lvl7pPr marL="720000" indent="-216000" algn="l" defTabSz="914400" rtl="0" eaLnBrk="1" latinLnBrk="0" hangingPunct="1">
        <a:lnSpc>
          <a:spcPct val="100000"/>
        </a:lnSpc>
        <a:spcBef>
          <a:spcPts val="0"/>
        </a:spcBef>
        <a:spcAft>
          <a:spcPts val="371"/>
        </a:spcAft>
        <a:buSzPct val="80000"/>
        <a:buFont typeface="Arial" panose="020B0604020202020204" pitchFamily="34" charset="0"/>
        <a:buChar char="▪"/>
        <a:defRPr sz="2200" kern="1200">
          <a:solidFill>
            <a:schemeClr val="tx1"/>
          </a:solidFill>
          <a:latin typeface="+mn-lt"/>
          <a:ea typeface="+mn-ea"/>
          <a:cs typeface="+mn-cs"/>
        </a:defRPr>
      </a:lvl7pPr>
      <a:lvl8pPr marL="864000" indent="-216000" algn="l" defTabSz="914400" rtl="0" eaLnBrk="1" latinLnBrk="0" hangingPunct="1">
        <a:lnSpc>
          <a:spcPct val="100000"/>
        </a:lnSpc>
        <a:spcBef>
          <a:spcPts val="0"/>
        </a:spcBef>
        <a:spcAft>
          <a:spcPts val="371"/>
        </a:spcAft>
        <a:buFont typeface="Arial" panose="020B0604020202020204" pitchFamily="34" charset="0"/>
        <a:buChar char="▫"/>
        <a:defRPr sz="2100"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en.wikipedia.org/wiki/Database_model" TargetMode="External"/><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qlitebrowser.org/"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qlitebrowser.org/" TargetMode="External"/><Relationship Id="rId2" Type="http://schemas.openxmlformats.org/officeDocument/2006/relationships/image" Target="../media/image21.png"/><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hyperlink" Target="https://sqlitebrowser.org/blog/version-3-12-2-release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hyperlink" Target="http://en.wikipedia.org/wiki/Relational_database" TargetMode="Externa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0EF6-90CE-4E6F-90B3-F04FF0A53CA3}"/>
              </a:ext>
            </a:extLst>
          </p:cNvPr>
          <p:cNvSpPr>
            <a:spLocks noGrp="1"/>
          </p:cNvSpPr>
          <p:nvPr>
            <p:ph type="title"/>
          </p:nvPr>
        </p:nvSpPr>
        <p:spPr>
          <a:xfrm>
            <a:off x="502608" y="2078736"/>
            <a:ext cx="11228400" cy="3511296"/>
          </a:xfrm>
        </p:spPr>
        <p:txBody>
          <a:bodyPr/>
          <a:lstStyle/>
          <a:p>
            <a:r>
              <a:rPr lang="en-GB" sz="3200" dirty="0"/>
              <a:t>CT4029 </a:t>
            </a:r>
            <a:br>
              <a:rPr lang="en-GB" sz="3200" dirty="0"/>
            </a:br>
            <a:r>
              <a:rPr lang="en-GB" sz="3200" dirty="0"/>
              <a:t>Principles of Programming</a:t>
            </a:r>
            <a:br>
              <a:rPr lang="en-GB" sz="3200" dirty="0"/>
            </a:br>
            <a:br>
              <a:rPr lang="en-GB" sz="3200" dirty="0"/>
            </a:br>
            <a:r>
              <a:rPr lang="en-GB" sz="3200" dirty="0"/>
              <a:t>Day 3 – Session 5</a:t>
            </a:r>
            <a:br>
              <a:rPr lang="en-GB" sz="3200" dirty="0"/>
            </a:br>
            <a:r>
              <a:rPr lang="en-GB" sz="3200" dirty="0"/>
              <a:t>SQLite Database in Python</a:t>
            </a:r>
          </a:p>
        </p:txBody>
      </p:sp>
      <p:sp>
        <p:nvSpPr>
          <p:cNvPr id="3" name="Date Placeholder 2">
            <a:extLst>
              <a:ext uri="{FF2B5EF4-FFF2-40B4-BE49-F238E27FC236}">
                <a16:creationId xmlns:a16="http://schemas.microsoft.com/office/drawing/2014/main" id="{7F648E6E-0C24-4BC2-BEE9-94D9D04AFBC1}"/>
              </a:ext>
            </a:extLst>
          </p:cNvPr>
          <p:cNvSpPr>
            <a:spLocks noGrp="1"/>
          </p:cNvSpPr>
          <p:nvPr>
            <p:ph type="dt" sz="half" idx="10"/>
          </p:nvPr>
        </p:nvSpPr>
        <p:spPr/>
        <p:txBody>
          <a:bodyPr/>
          <a:lstStyle/>
          <a:p>
            <a:fld id="{AB946FCE-CD33-40F3-99C8-62083596779E}" type="datetime4">
              <a:rPr lang="en-GB" smtClean="0"/>
              <a:pPr/>
              <a:t>16 October 2022</a:t>
            </a:fld>
            <a:endParaRPr lang="en-GB" dirty="0"/>
          </a:p>
        </p:txBody>
      </p:sp>
    </p:spTree>
    <p:extLst>
      <p:ext uri="{BB962C8B-B14F-4D97-AF65-F5344CB8AC3E}">
        <p14:creationId xmlns:p14="http://schemas.microsoft.com/office/powerpoint/2010/main" val="169847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095614-1DC1-8B40-BCA3-E06CC8EEDC69}"/>
              </a:ext>
            </a:extLst>
          </p:cNvPr>
          <p:cNvPicPr>
            <a:picLocks noChangeAspect="1"/>
          </p:cNvPicPr>
          <p:nvPr/>
        </p:nvPicPr>
        <p:blipFill rotWithShape="1">
          <a:blip r:embed="rId3">
            <a:extLst>
              <a:ext uri="{28A0092B-C50C-407E-A947-70E740481C1C}">
                <a14:useLocalDpi xmlns:a14="http://schemas.microsoft.com/office/drawing/2010/main" val="0"/>
              </a:ext>
            </a:extLst>
          </a:blip>
          <a:srcRect l="534" r="433"/>
          <a:stretch/>
        </p:blipFill>
        <p:spPr>
          <a:xfrm>
            <a:off x="820132" y="2910542"/>
            <a:ext cx="8587819" cy="1478280"/>
          </a:xfrm>
          <a:prstGeom prst="rect">
            <a:avLst/>
          </a:prstGeom>
        </p:spPr>
      </p:pic>
      <p:sp>
        <p:nvSpPr>
          <p:cNvPr id="7" name="Left Arrow 6">
            <a:extLst>
              <a:ext uri="{FF2B5EF4-FFF2-40B4-BE49-F238E27FC236}">
                <a16:creationId xmlns:a16="http://schemas.microsoft.com/office/drawing/2014/main" id="{7E9B0106-576F-F14B-9AAF-F9414007CC24}"/>
              </a:ext>
            </a:extLst>
          </p:cNvPr>
          <p:cNvSpPr/>
          <p:nvPr/>
        </p:nvSpPr>
        <p:spPr>
          <a:xfrm>
            <a:off x="9402348" y="3130809"/>
            <a:ext cx="1296144" cy="239082"/>
          </a:xfrm>
          <a:prstGeom prst="lef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2" name="Left Arrow 11">
            <a:extLst>
              <a:ext uri="{FF2B5EF4-FFF2-40B4-BE49-F238E27FC236}">
                <a16:creationId xmlns:a16="http://schemas.microsoft.com/office/drawing/2014/main" id="{BF57D524-C30B-BB4D-AB61-5044648869D0}"/>
              </a:ext>
            </a:extLst>
          </p:cNvPr>
          <p:cNvSpPr/>
          <p:nvPr/>
        </p:nvSpPr>
        <p:spPr>
          <a:xfrm>
            <a:off x="9670204" y="3855825"/>
            <a:ext cx="1041538" cy="259229"/>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8" name="Right Brace 7">
            <a:extLst>
              <a:ext uri="{FF2B5EF4-FFF2-40B4-BE49-F238E27FC236}">
                <a16:creationId xmlns:a16="http://schemas.microsoft.com/office/drawing/2014/main" id="{67C163B9-A1B2-0447-A3BE-DA7CC40A0F90}"/>
              </a:ext>
            </a:extLst>
          </p:cNvPr>
          <p:cNvSpPr/>
          <p:nvPr/>
        </p:nvSpPr>
        <p:spPr>
          <a:xfrm>
            <a:off x="9407951" y="3642960"/>
            <a:ext cx="172819" cy="64341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9" name="TextBox 8">
            <a:extLst>
              <a:ext uri="{FF2B5EF4-FFF2-40B4-BE49-F238E27FC236}">
                <a16:creationId xmlns:a16="http://schemas.microsoft.com/office/drawing/2014/main" id="{7BC73588-11A2-7140-946F-D7136B1350F6}"/>
              </a:ext>
            </a:extLst>
          </p:cNvPr>
          <p:cNvSpPr txBox="1"/>
          <p:nvPr/>
        </p:nvSpPr>
        <p:spPr>
          <a:xfrm>
            <a:off x="9598953" y="2878428"/>
            <a:ext cx="1583464" cy="757130"/>
          </a:xfrm>
          <a:prstGeom prst="rect">
            <a:avLst/>
          </a:prstGeom>
          <a:solidFill>
            <a:srgbClr val="00B0F0"/>
          </a:solidFill>
        </p:spPr>
        <p:txBody>
          <a:bodyPr wrap="square" rtlCol="0">
            <a:spAutoFit/>
          </a:bodyPr>
          <a:lstStyle/>
          <a:p>
            <a:pPr algn="ctr"/>
            <a:r>
              <a:rPr lang="en-US" sz="2160" dirty="0"/>
              <a:t>Columns/ Attributes</a:t>
            </a:r>
          </a:p>
        </p:txBody>
      </p:sp>
      <p:sp>
        <p:nvSpPr>
          <p:cNvPr id="15" name="TextBox 14">
            <a:extLst>
              <a:ext uri="{FF2B5EF4-FFF2-40B4-BE49-F238E27FC236}">
                <a16:creationId xmlns:a16="http://schemas.microsoft.com/office/drawing/2014/main" id="{D5205599-CF19-CF4E-BC76-52A2938DCA35}"/>
              </a:ext>
            </a:extLst>
          </p:cNvPr>
          <p:cNvSpPr txBox="1"/>
          <p:nvPr/>
        </p:nvSpPr>
        <p:spPr>
          <a:xfrm>
            <a:off x="9924450" y="3675186"/>
            <a:ext cx="1411938" cy="757130"/>
          </a:xfrm>
          <a:prstGeom prst="rect">
            <a:avLst/>
          </a:prstGeom>
          <a:solidFill>
            <a:srgbClr val="FFFF00"/>
          </a:solidFill>
        </p:spPr>
        <p:txBody>
          <a:bodyPr wrap="square" rtlCol="0">
            <a:spAutoFit/>
          </a:bodyPr>
          <a:lstStyle/>
          <a:p>
            <a:r>
              <a:rPr lang="en-US" sz="2160" dirty="0"/>
              <a:t>Tuples/Rows</a:t>
            </a:r>
          </a:p>
        </p:txBody>
      </p:sp>
      <p:sp>
        <p:nvSpPr>
          <p:cNvPr id="16" name="Right Brace 15">
            <a:extLst>
              <a:ext uri="{FF2B5EF4-FFF2-40B4-BE49-F238E27FC236}">
                <a16:creationId xmlns:a16="http://schemas.microsoft.com/office/drawing/2014/main" id="{FB96F1B0-9E4B-A44E-BB8A-96B9A85632AE}"/>
              </a:ext>
            </a:extLst>
          </p:cNvPr>
          <p:cNvSpPr/>
          <p:nvPr/>
        </p:nvSpPr>
        <p:spPr>
          <a:xfrm rot="16200000">
            <a:off x="5739274" y="-768209"/>
            <a:ext cx="672608" cy="665353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60"/>
          </a:p>
        </p:txBody>
      </p:sp>
      <p:sp>
        <p:nvSpPr>
          <p:cNvPr id="17" name="TextBox 16">
            <a:extLst>
              <a:ext uri="{FF2B5EF4-FFF2-40B4-BE49-F238E27FC236}">
                <a16:creationId xmlns:a16="http://schemas.microsoft.com/office/drawing/2014/main" id="{30F1A859-5503-6842-8D1F-03982F58BB41}"/>
              </a:ext>
            </a:extLst>
          </p:cNvPr>
          <p:cNvSpPr txBox="1"/>
          <p:nvPr/>
        </p:nvSpPr>
        <p:spPr>
          <a:xfrm>
            <a:off x="4954037" y="1709506"/>
            <a:ext cx="2283638" cy="424732"/>
          </a:xfrm>
          <a:prstGeom prst="rect">
            <a:avLst/>
          </a:prstGeom>
          <a:solidFill>
            <a:srgbClr val="7030A0"/>
          </a:solidFill>
        </p:spPr>
        <p:txBody>
          <a:bodyPr wrap="square" rtlCol="0">
            <a:spAutoFit/>
          </a:bodyPr>
          <a:lstStyle/>
          <a:p>
            <a:pPr algn="ctr"/>
            <a:r>
              <a:rPr lang="en-US" sz="2160" b="1" dirty="0">
                <a:solidFill>
                  <a:schemeClr val="bg1"/>
                </a:solidFill>
              </a:rPr>
              <a:t>Table/Relation</a:t>
            </a:r>
          </a:p>
        </p:txBody>
      </p:sp>
      <p:sp>
        <p:nvSpPr>
          <p:cNvPr id="13" name="Title 1">
            <a:extLst>
              <a:ext uri="{FF2B5EF4-FFF2-40B4-BE49-F238E27FC236}">
                <a16:creationId xmlns:a16="http://schemas.microsoft.com/office/drawing/2014/main" id="{1CC72419-6B81-4711-97A5-B2AA5763615B}"/>
              </a:ext>
            </a:extLst>
          </p:cNvPr>
          <p:cNvSpPr>
            <a:spLocks noGrp="1"/>
          </p:cNvSpPr>
          <p:nvPr>
            <p:ph type="title"/>
          </p:nvPr>
        </p:nvSpPr>
        <p:spPr>
          <a:xfrm>
            <a:off x="521999" y="842400"/>
            <a:ext cx="11147714" cy="720000"/>
          </a:xfrm>
        </p:spPr>
        <p:txBody>
          <a:bodyPr>
            <a:normAutofit/>
          </a:bodyPr>
          <a:lstStyle/>
          <a:p>
            <a:r>
              <a:rPr lang="en-US" dirty="0"/>
              <a:t>Terminology                                                             </a:t>
            </a:r>
            <a:r>
              <a:rPr lang="en-US" sz="1800" dirty="0"/>
              <a:t>(3/3)</a:t>
            </a:r>
          </a:p>
        </p:txBody>
      </p:sp>
    </p:spTree>
    <p:extLst>
      <p:ext uri="{BB962C8B-B14F-4D97-AF65-F5344CB8AC3E}">
        <p14:creationId xmlns:p14="http://schemas.microsoft.com/office/powerpoint/2010/main" val="2303871556"/>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hape 203">
            <a:extLst>
              <a:ext uri="{FF2B5EF4-FFF2-40B4-BE49-F238E27FC236}">
                <a16:creationId xmlns:a16="http://schemas.microsoft.com/office/drawing/2014/main" id="{B0CAACAC-2211-E34F-9189-A3A2BD9A61C9}"/>
              </a:ext>
            </a:extLst>
          </p:cNvPr>
          <p:cNvSpPr txBox="1">
            <a:spLocks noGrp="1"/>
          </p:cNvSpPr>
          <p:nvPr>
            <p:ph type="title"/>
          </p:nvPr>
        </p:nvSpPr>
        <p:spPr>
          <a:xfrm>
            <a:off x="521999" y="842400"/>
            <a:ext cx="8112954" cy="720000"/>
          </a:xfrm>
        </p:spPr>
        <p:txBody>
          <a:bodyPr vert="horz" lIns="25717" tIns="25717" rIns="25717" bIns="25717" rtlCol="0" anchor="ctr" anchorCtr="0">
            <a:noAutofit/>
          </a:bodyPr>
          <a:lstStyle/>
          <a:p>
            <a:pPr eaLnBrk="1" hangingPunct="1">
              <a:spcBef>
                <a:spcPct val="0"/>
              </a:spcBef>
              <a:spcAft>
                <a:spcPct val="0"/>
              </a:spcAft>
              <a:buClr>
                <a:srgbClr val="00FF00"/>
              </a:buClr>
              <a:buSzPct val="25000"/>
              <a:buFont typeface="Cabin" charset="0"/>
              <a:buNone/>
            </a:pPr>
            <a:r>
              <a:rPr lang="en-US" altLang="en-US" dirty="0">
                <a:sym typeface="Cabin" charset="0"/>
              </a:rPr>
              <a:t>Two Roles in Large Projects</a:t>
            </a:r>
          </a:p>
        </p:txBody>
      </p:sp>
      <p:sp>
        <p:nvSpPr>
          <p:cNvPr id="12290" name="Shape 204">
            <a:extLst>
              <a:ext uri="{FF2B5EF4-FFF2-40B4-BE49-F238E27FC236}">
                <a16:creationId xmlns:a16="http://schemas.microsoft.com/office/drawing/2014/main" id="{8BCCEFC1-0FBB-B34F-ABB9-E3742B9766F7}"/>
              </a:ext>
            </a:extLst>
          </p:cNvPr>
          <p:cNvSpPr txBox="1">
            <a:spLocks noGrp="1"/>
          </p:cNvSpPr>
          <p:nvPr>
            <p:ph type="body" sz="quarter" idx="14"/>
          </p:nvPr>
        </p:nvSpPr>
        <p:spPr/>
        <p:txBody>
          <a:bodyPr vert="horz" lIns="25717" tIns="25717" rIns="25717" bIns="25717" rtlCol="0">
            <a:noAutofit/>
          </a:bodyPr>
          <a:lstStyle/>
          <a:p>
            <a:pPr algn="just">
              <a:lnSpc>
                <a:spcPct val="150000"/>
              </a:lnSpc>
              <a:spcBef>
                <a:spcPct val="0"/>
              </a:spcBef>
              <a:spcAft>
                <a:spcPts val="676"/>
              </a:spcAft>
              <a:buClr>
                <a:srgbClr val="FFFFFF"/>
              </a:buClr>
            </a:pPr>
            <a:r>
              <a:rPr lang="en-US" altLang="en-US" b="1" u="sng" dirty="0">
                <a:sym typeface="Cabin" charset="0"/>
              </a:rPr>
              <a:t>Application Developer:</a:t>
            </a:r>
          </a:p>
          <a:p>
            <a:pPr marL="457200" indent="-457200" algn="just">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Builds the logic for the application, the look and feel of the application</a:t>
            </a:r>
          </a:p>
          <a:p>
            <a:pPr marL="457200" indent="-457200" algn="just">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Monitors the application for problems</a:t>
            </a:r>
          </a:p>
          <a:p>
            <a:pPr algn="just">
              <a:lnSpc>
                <a:spcPct val="150000"/>
              </a:lnSpc>
              <a:spcBef>
                <a:spcPct val="0"/>
              </a:spcBef>
              <a:spcAft>
                <a:spcPts val="676"/>
              </a:spcAft>
              <a:buClr>
                <a:srgbClr val="FFFFFF"/>
              </a:buClr>
            </a:pPr>
            <a:r>
              <a:rPr lang="en-US" altLang="en-US" b="1" u="sng" dirty="0">
                <a:sym typeface="Cabin" charset="0"/>
              </a:rPr>
              <a:t>Database Administrator:</a:t>
            </a:r>
          </a:p>
          <a:p>
            <a:pPr marL="457200" indent="-457200" algn="just">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Monitors and adjusts the database as the program runs in production</a:t>
            </a:r>
          </a:p>
          <a:p>
            <a:pPr algn="just">
              <a:lnSpc>
                <a:spcPct val="150000"/>
              </a:lnSpc>
              <a:spcBef>
                <a:spcPct val="0"/>
              </a:spcBef>
              <a:spcAft>
                <a:spcPts val="676"/>
              </a:spcAft>
              <a:buClr>
                <a:srgbClr val="FFFFFF"/>
              </a:buClr>
            </a:pPr>
            <a:endParaRPr lang="en-US" altLang="en-US" dirty="0">
              <a:sym typeface="Cabin" charset="0"/>
            </a:endParaRPr>
          </a:p>
          <a:p>
            <a:pPr algn="just">
              <a:lnSpc>
                <a:spcPct val="150000"/>
              </a:lnSpc>
              <a:spcBef>
                <a:spcPct val="0"/>
              </a:spcBef>
              <a:spcAft>
                <a:spcPts val="676"/>
              </a:spcAft>
              <a:buClr>
                <a:srgbClr val="FFFFFF"/>
              </a:buClr>
            </a:pPr>
            <a:r>
              <a:rPr lang="en-US" altLang="en-US" dirty="0">
                <a:sym typeface="Cabin" charset="0"/>
              </a:rPr>
              <a:t>Often both people participate in the building of the </a:t>
            </a:r>
            <a:r>
              <a:rPr lang="en-US" altLang="en-US" dirty="0"/>
              <a:t>“</a:t>
            </a:r>
            <a:r>
              <a:rPr lang="en-US" altLang="ja-JP" dirty="0">
                <a:highlight>
                  <a:srgbClr val="00FFFF"/>
                </a:highlight>
                <a:sym typeface="Cabin" charset="0"/>
              </a:rPr>
              <a:t>Data model</a:t>
            </a:r>
            <a:r>
              <a:rPr lang="en-US" altLang="en-US" dirty="0"/>
              <a:t>”</a:t>
            </a:r>
          </a:p>
        </p:txBody>
      </p:sp>
    </p:spTree>
    <p:extLst>
      <p:ext uri="{BB962C8B-B14F-4D97-AF65-F5344CB8AC3E}">
        <p14:creationId xmlns:p14="http://schemas.microsoft.com/office/powerpoint/2010/main" val="4266970876"/>
      </p:ext>
    </p:extLst>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hape 233">
            <a:extLst>
              <a:ext uri="{FF2B5EF4-FFF2-40B4-BE49-F238E27FC236}">
                <a16:creationId xmlns:a16="http://schemas.microsoft.com/office/drawing/2014/main" id="{CF9FD548-A8BC-434A-927E-04879169B339}"/>
              </a:ext>
            </a:extLst>
          </p:cNvPr>
          <p:cNvSpPr txBox="1">
            <a:spLocks noGrp="1"/>
          </p:cNvSpPr>
          <p:nvPr>
            <p:ph type="title"/>
          </p:nvPr>
        </p:nvSpPr>
        <p:spPr/>
        <p:txBody>
          <a:bodyPr vert="horz" lIns="25717" tIns="25717" rIns="25717" bIns="25717" rtlCol="0" anchor="ctr" anchorCtr="0">
            <a:noAutofit/>
          </a:bodyPr>
          <a:lstStyle/>
          <a:p>
            <a:pPr>
              <a:spcAft>
                <a:spcPct val="0"/>
              </a:spcAft>
              <a:buClr>
                <a:srgbClr val="00FF00"/>
              </a:buClr>
              <a:buSzPct val="25000"/>
            </a:pPr>
            <a:r>
              <a:rPr lang="en-US" altLang="en-US" dirty="0">
                <a:sym typeface="Cabin" charset="0"/>
              </a:rPr>
              <a:t>Database Model</a:t>
            </a:r>
          </a:p>
        </p:txBody>
      </p:sp>
      <p:sp>
        <p:nvSpPr>
          <p:cNvPr id="2" name="Text Placeholder 1">
            <a:extLst>
              <a:ext uri="{FF2B5EF4-FFF2-40B4-BE49-F238E27FC236}">
                <a16:creationId xmlns:a16="http://schemas.microsoft.com/office/drawing/2014/main" id="{3268B438-F0C3-4F37-8602-4FB63908214C}"/>
              </a:ext>
            </a:extLst>
          </p:cNvPr>
          <p:cNvSpPr>
            <a:spLocks noGrp="1"/>
          </p:cNvSpPr>
          <p:nvPr>
            <p:ph type="body" sz="quarter" idx="14"/>
          </p:nvPr>
        </p:nvSpPr>
        <p:spPr/>
        <p:txBody>
          <a:bodyPr/>
          <a:lstStyle/>
          <a:p>
            <a:pPr algn="just">
              <a:lnSpc>
                <a:spcPct val="150000"/>
              </a:lnSpc>
            </a:pPr>
            <a:r>
              <a:rPr lang="en-US" altLang="en-US" dirty="0">
                <a:solidFill>
                  <a:schemeClr val="tx1"/>
                </a:solidFill>
                <a:sym typeface="Cabin" charset="0"/>
              </a:rPr>
              <a:t>A database model or database schema is the structure or format of a database, described in a formal language supported by the database management system, In other words, a “database model” is the application of a data model when used in conjunction with a database management system.</a:t>
            </a:r>
          </a:p>
          <a:p>
            <a:pPr algn="just">
              <a:lnSpc>
                <a:spcPct val="150000"/>
              </a:lnSpc>
            </a:pPr>
            <a:endParaRPr lang="en-US" altLang="en-US" dirty="0">
              <a:solidFill>
                <a:schemeClr val="tx1"/>
              </a:solidFill>
              <a:sym typeface="Cabin" charset="0"/>
            </a:endParaRPr>
          </a:p>
          <a:p>
            <a:pPr algn="ctr">
              <a:lnSpc>
                <a:spcPct val="150000"/>
              </a:lnSpc>
            </a:pPr>
            <a:r>
              <a:rPr lang="en-US" altLang="en-US" u="sng" dirty="0">
                <a:solidFill>
                  <a:schemeClr val="tx1"/>
                </a:solidFill>
                <a:latin typeface="Cabin" charset="0"/>
                <a:sym typeface="Cabin" charset="0"/>
                <a:hlinkClick r:id="rId3"/>
              </a:rPr>
              <a:t>http://en.wikipedia.org/wiki/Database_model</a:t>
            </a:r>
          </a:p>
          <a:p>
            <a:pPr algn="just">
              <a:lnSpc>
                <a:spcPct val="150000"/>
              </a:lnSpc>
            </a:pPr>
            <a:endParaRPr lang="en-US" altLang="en-US" dirty="0">
              <a:solidFill>
                <a:schemeClr val="tx1"/>
              </a:solidFill>
              <a:sym typeface="Cabin" charset="0"/>
            </a:endParaRPr>
          </a:p>
          <a:p>
            <a:pPr algn="just">
              <a:lnSpc>
                <a:spcPct val="150000"/>
              </a:lnSpc>
            </a:pPr>
            <a:endParaRPr lang="en-GB" dirty="0"/>
          </a:p>
        </p:txBody>
      </p:sp>
    </p:spTree>
    <p:extLst>
      <p:ext uri="{BB962C8B-B14F-4D97-AF65-F5344CB8AC3E}">
        <p14:creationId xmlns:p14="http://schemas.microsoft.com/office/powerpoint/2010/main" val="4138044648"/>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A04B-A8DC-BC41-AF35-862CA5E88DBA}"/>
              </a:ext>
            </a:extLst>
          </p:cNvPr>
          <p:cNvSpPr>
            <a:spLocks noGrp="1"/>
          </p:cNvSpPr>
          <p:nvPr>
            <p:ph type="title"/>
          </p:nvPr>
        </p:nvSpPr>
        <p:spPr/>
        <p:txBody>
          <a:bodyPr>
            <a:normAutofit/>
          </a:bodyPr>
          <a:lstStyle/>
          <a:p>
            <a:r>
              <a:rPr lang="en-US" dirty="0"/>
              <a:t>Database Design</a:t>
            </a:r>
          </a:p>
        </p:txBody>
      </p:sp>
      <p:sp>
        <p:nvSpPr>
          <p:cNvPr id="3" name="Content Placeholder 2">
            <a:extLst>
              <a:ext uri="{FF2B5EF4-FFF2-40B4-BE49-F238E27FC236}">
                <a16:creationId xmlns:a16="http://schemas.microsoft.com/office/drawing/2014/main" id="{3C01DFE6-23E1-784C-B306-7478BD91A2C3}"/>
              </a:ext>
            </a:extLst>
          </p:cNvPr>
          <p:cNvSpPr>
            <a:spLocks noGrp="1"/>
          </p:cNvSpPr>
          <p:nvPr>
            <p:ph type="body" sz="quarter" idx="14"/>
          </p:nvPr>
        </p:nvSpPr>
        <p:spPr/>
        <p:txBody>
          <a:bodyPr>
            <a:normAutofit/>
          </a:bodyPr>
          <a:lstStyle/>
          <a:p>
            <a:pPr marL="342900" indent="-342900" algn="just">
              <a:buFont typeface="Arial" panose="020B0604020202020204" pitchFamily="34" charset="0"/>
              <a:buChar char="•"/>
            </a:pPr>
            <a:r>
              <a:rPr lang="en-US" dirty="0"/>
              <a:t>Database design is an art of its own with particular skills and experience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Our goal is to avoid the really bad mistakes and design clean and easily understandable databases</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Others may performance tune things later</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Database design starts with a picture... </a:t>
            </a:r>
          </a:p>
        </p:txBody>
      </p:sp>
    </p:spTree>
    <p:extLst>
      <p:ext uri="{BB962C8B-B14F-4D97-AF65-F5344CB8AC3E}">
        <p14:creationId xmlns:p14="http://schemas.microsoft.com/office/powerpoint/2010/main" val="3939181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B398-C75D-4B40-9D50-DBFBB03E90AE}"/>
              </a:ext>
            </a:extLst>
          </p:cNvPr>
          <p:cNvSpPr>
            <a:spLocks noGrp="1"/>
          </p:cNvSpPr>
          <p:nvPr>
            <p:ph type="title"/>
          </p:nvPr>
        </p:nvSpPr>
        <p:spPr/>
        <p:txBody>
          <a:bodyPr>
            <a:normAutofit/>
          </a:bodyPr>
          <a:lstStyle/>
          <a:p>
            <a:r>
              <a:rPr lang="en-US" dirty="0"/>
              <a:t>Building a Data Model</a:t>
            </a:r>
          </a:p>
        </p:txBody>
      </p:sp>
      <p:sp>
        <p:nvSpPr>
          <p:cNvPr id="3" name="Content Placeholder 2">
            <a:extLst>
              <a:ext uri="{FF2B5EF4-FFF2-40B4-BE49-F238E27FC236}">
                <a16:creationId xmlns:a16="http://schemas.microsoft.com/office/drawing/2014/main" id="{C61BD9EF-CC58-ED42-A750-080BCE76534C}"/>
              </a:ext>
            </a:extLst>
          </p:cNvPr>
          <p:cNvSpPr>
            <a:spLocks noGrp="1"/>
          </p:cNvSpPr>
          <p:nvPr>
            <p:ph type="body" sz="quarter" idx="14"/>
          </p:nvPr>
        </p:nvSpPr>
        <p:spPr/>
        <p:txBody>
          <a:bodyPr>
            <a:normAutofit/>
          </a:bodyPr>
          <a:lstStyle/>
          <a:p>
            <a:pPr marL="342900" indent="-342900" algn="just">
              <a:buFont typeface="Arial" panose="020B0604020202020204" pitchFamily="34" charset="0"/>
              <a:buChar char="•"/>
            </a:pPr>
            <a:r>
              <a:rPr lang="en-US" dirty="0"/>
              <a:t>Drawing a picture of the data objects for our application and then figuring out how to represent the objects and their relationships</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Basic Rule: Don’t put the same string data in twice - use a relationship instead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When there is one thing in the “real world” there should be one copy of that thing in the database</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t> </a:t>
            </a:r>
          </a:p>
        </p:txBody>
      </p:sp>
    </p:spTree>
    <p:extLst>
      <p:ext uri="{BB962C8B-B14F-4D97-AF65-F5344CB8AC3E}">
        <p14:creationId xmlns:p14="http://schemas.microsoft.com/office/powerpoint/2010/main" val="91981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6C2D5-28DF-E549-A225-61A2030A0AF6}"/>
              </a:ext>
            </a:extLst>
          </p:cNvPr>
          <p:cNvSpPr>
            <a:spLocks noGrp="1"/>
          </p:cNvSpPr>
          <p:nvPr>
            <p:ph type="title"/>
          </p:nvPr>
        </p:nvSpPr>
        <p:spPr/>
        <p:txBody>
          <a:bodyPr>
            <a:normAutofit/>
          </a:bodyPr>
          <a:lstStyle/>
          <a:p>
            <a:r>
              <a:rPr lang="en-US" dirty="0"/>
              <a:t>Key Types</a:t>
            </a:r>
          </a:p>
        </p:txBody>
      </p:sp>
      <p:sp>
        <p:nvSpPr>
          <p:cNvPr id="3" name="Content Placeholder 2">
            <a:extLst>
              <a:ext uri="{FF2B5EF4-FFF2-40B4-BE49-F238E27FC236}">
                <a16:creationId xmlns:a16="http://schemas.microsoft.com/office/drawing/2014/main" id="{29014F3A-4786-3A41-A2B8-2443B981C481}"/>
              </a:ext>
            </a:extLst>
          </p:cNvPr>
          <p:cNvSpPr>
            <a:spLocks noGrp="1"/>
          </p:cNvSpPr>
          <p:nvPr>
            <p:ph type="body" sz="quarter" idx="14"/>
          </p:nvPr>
        </p:nvSpPr>
        <p:spPr/>
        <p:txBody>
          <a:bodyPr>
            <a:normAutofit/>
          </a:bodyPr>
          <a:lstStyle/>
          <a:p>
            <a:pPr marL="342900" indent="-342900" algn="just">
              <a:buFont typeface="Arial" panose="020B0604020202020204" pitchFamily="34" charset="0"/>
              <a:buChar char="•"/>
            </a:pPr>
            <a:r>
              <a:rPr lang="en-US" b="1" dirty="0">
                <a:highlight>
                  <a:srgbClr val="00FFFF"/>
                </a:highlight>
              </a:rPr>
              <a:t>Primary Key </a:t>
            </a:r>
            <a:r>
              <a:rPr lang="en-US" dirty="0"/>
              <a:t>– generally an integer auto-increment field</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highlight>
                  <a:srgbClr val="FFFF00"/>
                </a:highlight>
              </a:rPr>
              <a:t>Logical key </a:t>
            </a:r>
            <a:r>
              <a:rPr lang="en-US" dirty="0"/>
              <a:t>- What the outside world uses for lookup</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r>
              <a:rPr lang="en-US" dirty="0">
                <a:highlight>
                  <a:srgbClr val="00FF00"/>
                </a:highlight>
              </a:rPr>
              <a:t>Foreign key </a:t>
            </a:r>
            <a:r>
              <a:rPr lang="en-US" dirty="0"/>
              <a:t>- generally an integer key pointing to a row in another table </a:t>
            </a:r>
          </a:p>
        </p:txBody>
      </p:sp>
    </p:spTree>
    <p:extLst>
      <p:ext uri="{BB962C8B-B14F-4D97-AF65-F5344CB8AC3E}">
        <p14:creationId xmlns:p14="http://schemas.microsoft.com/office/powerpoint/2010/main" val="3258095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909E-834C-C34B-A433-54776679412B}"/>
              </a:ext>
            </a:extLst>
          </p:cNvPr>
          <p:cNvSpPr>
            <a:spLocks noGrp="1"/>
          </p:cNvSpPr>
          <p:nvPr>
            <p:ph type="title"/>
          </p:nvPr>
        </p:nvSpPr>
        <p:spPr/>
        <p:txBody>
          <a:bodyPr>
            <a:normAutofit/>
          </a:bodyPr>
          <a:lstStyle/>
          <a:p>
            <a:r>
              <a:rPr lang="en-US" dirty="0"/>
              <a:t>Primary Key Rules</a:t>
            </a:r>
          </a:p>
        </p:txBody>
      </p:sp>
      <p:sp>
        <p:nvSpPr>
          <p:cNvPr id="3" name="Content Placeholder 2">
            <a:extLst>
              <a:ext uri="{FF2B5EF4-FFF2-40B4-BE49-F238E27FC236}">
                <a16:creationId xmlns:a16="http://schemas.microsoft.com/office/drawing/2014/main" id="{50106775-2B6B-8A48-9551-CA9D74961475}"/>
              </a:ext>
            </a:extLst>
          </p:cNvPr>
          <p:cNvSpPr>
            <a:spLocks noGrp="1"/>
          </p:cNvSpPr>
          <p:nvPr>
            <p:ph type="body" sz="quarter" idx="14"/>
          </p:nvPr>
        </p:nvSpPr>
        <p:spPr/>
        <p:txBody>
          <a:bodyPr>
            <a:normAutofit/>
          </a:bodyPr>
          <a:lstStyle/>
          <a:p>
            <a:pPr algn="just">
              <a:lnSpc>
                <a:spcPct val="150000"/>
              </a:lnSpc>
            </a:pPr>
            <a:r>
              <a:rPr lang="en-US" dirty="0"/>
              <a:t>Best practices</a:t>
            </a:r>
          </a:p>
          <a:p>
            <a:pPr lvl="1" algn="just">
              <a:lnSpc>
                <a:spcPct val="150000"/>
              </a:lnSpc>
              <a:buFont typeface="Wingdings" panose="05000000000000000000" pitchFamily="2" charset="2"/>
              <a:buChar char="§"/>
            </a:pPr>
            <a:r>
              <a:rPr lang="en-US" dirty="0"/>
              <a:t>Never use your logical key as the primary key</a:t>
            </a:r>
          </a:p>
          <a:p>
            <a:pPr lvl="1" algn="just">
              <a:lnSpc>
                <a:spcPct val="150000"/>
              </a:lnSpc>
              <a:buFont typeface="Wingdings" panose="05000000000000000000" pitchFamily="2" charset="2"/>
              <a:buChar char="§"/>
            </a:pPr>
            <a:r>
              <a:rPr lang="en-US" dirty="0"/>
              <a:t>Logical keys can and do change, albeit slowly</a:t>
            </a:r>
          </a:p>
          <a:p>
            <a:pPr lvl="1" algn="just">
              <a:lnSpc>
                <a:spcPct val="150000"/>
              </a:lnSpc>
              <a:buFont typeface="Wingdings" panose="05000000000000000000" pitchFamily="2" charset="2"/>
              <a:buChar char="§"/>
            </a:pPr>
            <a:r>
              <a:rPr lang="en-US" dirty="0"/>
              <a:t>Relationships that are based on matching string fields are less efficient than integers</a:t>
            </a:r>
          </a:p>
          <a:p>
            <a:pPr lvl="1"/>
            <a:endParaRPr lang="en-US" dirty="0"/>
          </a:p>
          <a:p>
            <a:pPr lvl="1"/>
            <a:endParaRPr lang="en-US" dirty="0"/>
          </a:p>
        </p:txBody>
      </p:sp>
    </p:spTree>
    <p:extLst>
      <p:ext uri="{BB962C8B-B14F-4D97-AF65-F5344CB8AC3E}">
        <p14:creationId xmlns:p14="http://schemas.microsoft.com/office/powerpoint/2010/main" val="985263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53C-EF30-C047-80C7-AD412BC07151}"/>
              </a:ext>
            </a:extLst>
          </p:cNvPr>
          <p:cNvSpPr>
            <a:spLocks noGrp="1"/>
          </p:cNvSpPr>
          <p:nvPr>
            <p:ph type="title"/>
          </p:nvPr>
        </p:nvSpPr>
        <p:spPr/>
        <p:txBody>
          <a:bodyPr>
            <a:normAutofit/>
          </a:bodyPr>
          <a:lstStyle/>
          <a:p>
            <a:r>
              <a:rPr lang="en-US" dirty="0"/>
              <a:t>Foreign Keys</a:t>
            </a:r>
          </a:p>
        </p:txBody>
      </p:sp>
      <p:sp>
        <p:nvSpPr>
          <p:cNvPr id="3" name="Content Placeholder 2">
            <a:extLst>
              <a:ext uri="{FF2B5EF4-FFF2-40B4-BE49-F238E27FC236}">
                <a16:creationId xmlns:a16="http://schemas.microsoft.com/office/drawing/2014/main" id="{03DAA98C-A8EC-9243-A4E7-BCF23071E6C7}"/>
              </a:ext>
            </a:extLst>
          </p:cNvPr>
          <p:cNvSpPr>
            <a:spLocks noGrp="1"/>
          </p:cNvSpPr>
          <p:nvPr>
            <p:ph type="body" sz="quarter" idx="14"/>
          </p:nvPr>
        </p:nvSpPr>
        <p:spPr/>
        <p:txBody>
          <a:bodyPr>
            <a:normAutofit/>
          </a:bodyPr>
          <a:lstStyle/>
          <a:p>
            <a:pPr marL="342900" indent="-342900">
              <a:buClr>
                <a:srgbClr val="FFC000"/>
              </a:buClr>
              <a:buFont typeface="Wingdings" panose="05000000000000000000" pitchFamily="2" charset="2"/>
              <a:buChar char="§"/>
            </a:pPr>
            <a:r>
              <a:rPr lang="en-US" dirty="0"/>
              <a:t>A foreign key is when a table has a column that contains a key which points to the primary key of another table.</a:t>
            </a:r>
          </a:p>
          <a:p>
            <a:pPr marL="342900" indent="-342900">
              <a:buClr>
                <a:srgbClr val="FFC000"/>
              </a:buClr>
              <a:buFont typeface="Wingdings" panose="05000000000000000000" pitchFamily="2" charset="2"/>
              <a:buChar char="§"/>
            </a:pPr>
            <a:endParaRPr lang="en-US" dirty="0"/>
          </a:p>
          <a:p>
            <a:pPr marL="342900" indent="-342900">
              <a:buClr>
                <a:srgbClr val="FFC000"/>
              </a:buClr>
              <a:buFont typeface="Wingdings" panose="05000000000000000000" pitchFamily="2" charset="2"/>
              <a:buChar char="§"/>
            </a:pPr>
            <a:r>
              <a:rPr lang="en-US" dirty="0"/>
              <a:t>When all primary keys are integers, then all foreign keys are integers</a:t>
            </a:r>
          </a:p>
        </p:txBody>
      </p:sp>
    </p:spTree>
    <p:extLst>
      <p:ext uri="{BB962C8B-B14F-4D97-AF65-F5344CB8AC3E}">
        <p14:creationId xmlns:p14="http://schemas.microsoft.com/office/powerpoint/2010/main" val="1651353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hape 632">
            <a:extLst>
              <a:ext uri="{FF2B5EF4-FFF2-40B4-BE49-F238E27FC236}">
                <a16:creationId xmlns:a16="http://schemas.microsoft.com/office/drawing/2014/main" id="{B49342E1-299B-6644-B82B-CE4F03A6AD27}"/>
              </a:ext>
            </a:extLst>
          </p:cNvPr>
          <p:cNvSpPr txBox="1">
            <a:spLocks noChangeArrowheads="1"/>
          </p:cNvSpPr>
          <p:nvPr/>
        </p:nvSpPr>
        <p:spPr bwMode="auto">
          <a:xfrm>
            <a:off x="5873115" y="1508761"/>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Album</a:t>
            </a:r>
          </a:p>
        </p:txBody>
      </p:sp>
      <p:sp>
        <p:nvSpPr>
          <p:cNvPr id="62466" name="Shape 633">
            <a:extLst>
              <a:ext uri="{FF2B5EF4-FFF2-40B4-BE49-F238E27FC236}">
                <a16:creationId xmlns:a16="http://schemas.microsoft.com/office/drawing/2014/main" id="{711A76FF-46C5-AC4E-ACE7-0378B19AC6E2}"/>
              </a:ext>
            </a:extLst>
          </p:cNvPr>
          <p:cNvSpPr txBox="1">
            <a:spLocks noChangeArrowheads="1"/>
          </p:cNvSpPr>
          <p:nvPr/>
        </p:nvSpPr>
        <p:spPr bwMode="auto">
          <a:xfrm>
            <a:off x="5873115" y="2048828"/>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62467" name="Shape 634">
            <a:extLst>
              <a:ext uri="{FF2B5EF4-FFF2-40B4-BE49-F238E27FC236}">
                <a16:creationId xmlns:a16="http://schemas.microsoft.com/office/drawing/2014/main" id="{A2D791E2-8927-3E41-906C-DD50C3F6C6B5}"/>
              </a:ext>
            </a:extLst>
          </p:cNvPr>
          <p:cNvSpPr txBox="1">
            <a:spLocks noChangeArrowheads="1"/>
          </p:cNvSpPr>
          <p:nvPr/>
        </p:nvSpPr>
        <p:spPr bwMode="auto">
          <a:xfrm>
            <a:off x="5873115" y="2563178"/>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title</a:t>
            </a:r>
          </a:p>
        </p:txBody>
      </p:sp>
      <p:sp>
        <p:nvSpPr>
          <p:cNvPr id="62468" name="Shape 635">
            <a:extLst>
              <a:ext uri="{FF2B5EF4-FFF2-40B4-BE49-F238E27FC236}">
                <a16:creationId xmlns:a16="http://schemas.microsoft.com/office/drawing/2014/main" id="{7D78AF35-E9DB-FB42-9905-B3194991D9A0}"/>
              </a:ext>
            </a:extLst>
          </p:cNvPr>
          <p:cNvSpPr txBox="1">
            <a:spLocks noChangeArrowheads="1"/>
          </p:cNvSpPr>
          <p:nvPr/>
        </p:nvSpPr>
        <p:spPr bwMode="auto">
          <a:xfrm>
            <a:off x="9439275" y="814388"/>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Track</a:t>
            </a:r>
          </a:p>
        </p:txBody>
      </p:sp>
      <p:sp>
        <p:nvSpPr>
          <p:cNvPr id="62469" name="Shape 636">
            <a:extLst>
              <a:ext uri="{FF2B5EF4-FFF2-40B4-BE49-F238E27FC236}">
                <a16:creationId xmlns:a16="http://schemas.microsoft.com/office/drawing/2014/main" id="{0DDFAF69-8306-A54A-8CD3-CEED872C7AB8}"/>
              </a:ext>
            </a:extLst>
          </p:cNvPr>
          <p:cNvSpPr txBox="1">
            <a:spLocks noChangeArrowheads="1"/>
          </p:cNvSpPr>
          <p:nvPr/>
        </p:nvSpPr>
        <p:spPr bwMode="auto">
          <a:xfrm>
            <a:off x="9439275" y="135445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62470" name="Shape 637">
            <a:extLst>
              <a:ext uri="{FF2B5EF4-FFF2-40B4-BE49-F238E27FC236}">
                <a16:creationId xmlns:a16="http://schemas.microsoft.com/office/drawing/2014/main" id="{81EB9C56-312C-524D-AB6C-892E42C7911E}"/>
              </a:ext>
            </a:extLst>
          </p:cNvPr>
          <p:cNvSpPr txBox="1">
            <a:spLocks noChangeArrowheads="1"/>
          </p:cNvSpPr>
          <p:nvPr/>
        </p:nvSpPr>
        <p:spPr bwMode="auto">
          <a:xfrm>
            <a:off x="9439275" y="186880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title</a:t>
            </a:r>
          </a:p>
        </p:txBody>
      </p:sp>
      <p:sp>
        <p:nvSpPr>
          <p:cNvPr id="62471" name="Shape 638">
            <a:extLst>
              <a:ext uri="{FF2B5EF4-FFF2-40B4-BE49-F238E27FC236}">
                <a16:creationId xmlns:a16="http://schemas.microsoft.com/office/drawing/2014/main" id="{A4A139CC-DE16-2D4E-8F2C-F81AE227602D}"/>
              </a:ext>
            </a:extLst>
          </p:cNvPr>
          <p:cNvSpPr txBox="1">
            <a:spLocks noChangeArrowheads="1"/>
          </p:cNvSpPr>
          <p:nvPr/>
        </p:nvSpPr>
        <p:spPr bwMode="auto">
          <a:xfrm>
            <a:off x="9439275" y="2400301"/>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rating</a:t>
            </a:r>
          </a:p>
        </p:txBody>
      </p:sp>
      <p:sp>
        <p:nvSpPr>
          <p:cNvPr id="62472" name="Shape 639">
            <a:extLst>
              <a:ext uri="{FF2B5EF4-FFF2-40B4-BE49-F238E27FC236}">
                <a16:creationId xmlns:a16="http://schemas.microsoft.com/office/drawing/2014/main" id="{816182BB-927C-BE47-9601-67D6CFF6305E}"/>
              </a:ext>
            </a:extLst>
          </p:cNvPr>
          <p:cNvSpPr txBox="1">
            <a:spLocks noChangeArrowheads="1"/>
          </p:cNvSpPr>
          <p:nvPr/>
        </p:nvSpPr>
        <p:spPr bwMode="auto">
          <a:xfrm>
            <a:off x="9439275" y="289750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len</a:t>
            </a:r>
          </a:p>
        </p:txBody>
      </p:sp>
      <p:sp>
        <p:nvSpPr>
          <p:cNvPr id="62473" name="Shape 640">
            <a:extLst>
              <a:ext uri="{FF2B5EF4-FFF2-40B4-BE49-F238E27FC236}">
                <a16:creationId xmlns:a16="http://schemas.microsoft.com/office/drawing/2014/main" id="{5C007B44-48D2-5745-BD33-21D981454827}"/>
              </a:ext>
            </a:extLst>
          </p:cNvPr>
          <p:cNvSpPr txBox="1">
            <a:spLocks noChangeArrowheads="1"/>
          </p:cNvSpPr>
          <p:nvPr/>
        </p:nvSpPr>
        <p:spPr bwMode="auto">
          <a:xfrm>
            <a:off x="9439275" y="3429001"/>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count</a:t>
            </a:r>
          </a:p>
        </p:txBody>
      </p:sp>
      <p:sp>
        <p:nvSpPr>
          <p:cNvPr id="62474" name="Shape 641">
            <a:extLst>
              <a:ext uri="{FF2B5EF4-FFF2-40B4-BE49-F238E27FC236}">
                <a16:creationId xmlns:a16="http://schemas.microsoft.com/office/drawing/2014/main" id="{010CC8F5-5D9D-8A41-9788-C462F03C6E5A}"/>
              </a:ext>
            </a:extLst>
          </p:cNvPr>
          <p:cNvSpPr txBox="1">
            <a:spLocks noChangeArrowheads="1"/>
          </p:cNvSpPr>
          <p:nvPr/>
        </p:nvSpPr>
        <p:spPr bwMode="auto">
          <a:xfrm>
            <a:off x="9439275" y="3943351"/>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00FF"/>
              </a:buClr>
              <a:buSzPct val="25000"/>
              <a:buFont typeface="Cabin" charset="0"/>
              <a:buNone/>
            </a:pPr>
            <a:r>
              <a:rPr lang="en-US" altLang="en-US" sz="2700">
                <a:solidFill>
                  <a:schemeClr val="tx1"/>
                </a:solidFill>
                <a:latin typeface="Cabin" charset="0"/>
                <a:sym typeface="Cabin" charset="0"/>
              </a:rPr>
              <a:t>album_id</a:t>
            </a:r>
          </a:p>
        </p:txBody>
      </p:sp>
      <p:cxnSp>
        <p:nvCxnSpPr>
          <p:cNvPr id="62475" name="Shape 642">
            <a:extLst>
              <a:ext uri="{FF2B5EF4-FFF2-40B4-BE49-F238E27FC236}">
                <a16:creationId xmlns:a16="http://schemas.microsoft.com/office/drawing/2014/main" id="{7F6A4EDA-2867-DD41-83D4-3D40B3720BEE}"/>
              </a:ext>
            </a:extLst>
          </p:cNvPr>
          <p:cNvCxnSpPr>
            <a:cxnSpLocks noChangeShapeType="1"/>
          </p:cNvCxnSpPr>
          <p:nvPr/>
        </p:nvCxnSpPr>
        <p:spPr bwMode="auto">
          <a:xfrm>
            <a:off x="7609047" y="2329577"/>
            <a:ext cx="1718786" cy="1867734"/>
          </a:xfrm>
          <a:prstGeom prst="straightConnector1">
            <a:avLst/>
          </a:prstGeom>
          <a:noFill/>
          <a:ln w="88900" cap="rnd">
            <a:solidFill>
              <a:srgbClr val="7030A0"/>
            </a:solidFill>
            <a:miter lim="800000"/>
            <a:headEnd type="stealth" w="med" len="med"/>
            <a:tailEnd/>
          </a:ln>
          <a:extLst>
            <a:ext uri="{909E8E84-426E-40DD-AFC4-6F175D3DCCD1}">
              <a14:hiddenFill xmlns:a14="http://schemas.microsoft.com/office/drawing/2010/main">
                <a:noFill/>
              </a14:hiddenFill>
            </a:ext>
          </a:extLst>
        </p:spPr>
      </p:cxnSp>
      <p:sp>
        <p:nvSpPr>
          <p:cNvPr id="62476" name="Shape 643">
            <a:extLst>
              <a:ext uri="{FF2B5EF4-FFF2-40B4-BE49-F238E27FC236}">
                <a16:creationId xmlns:a16="http://schemas.microsoft.com/office/drawing/2014/main" id="{9B20F710-377E-1048-9B31-0F13D954A5B4}"/>
              </a:ext>
            </a:extLst>
          </p:cNvPr>
          <p:cNvSpPr txBox="1">
            <a:spLocks noChangeArrowheads="1"/>
          </p:cNvSpPr>
          <p:nvPr/>
        </p:nvSpPr>
        <p:spPr bwMode="auto">
          <a:xfrm>
            <a:off x="1374696" y="3287554"/>
            <a:ext cx="2400300" cy="147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lnSpc>
                <a:spcPct val="150000"/>
              </a:lnSpc>
              <a:buClr>
                <a:srgbClr val="FFFF00"/>
              </a:buClr>
              <a:buSzPct val="25000"/>
              <a:buFont typeface="Cabin" charset="0"/>
              <a:buNone/>
            </a:pPr>
            <a:r>
              <a:rPr lang="en-US" altLang="en-US" sz="2800" b="1" dirty="0">
                <a:solidFill>
                  <a:schemeClr val="tx1"/>
                </a:solidFill>
                <a:latin typeface="Cabin" charset="0"/>
                <a:sym typeface="Cabin" charset="0"/>
              </a:rPr>
              <a:t>Table</a:t>
            </a:r>
          </a:p>
          <a:p>
            <a:pPr algn="ctr" eaLnBrk="1" hangingPunct="1">
              <a:lnSpc>
                <a:spcPct val="150000"/>
              </a:lnSpc>
              <a:buClr>
                <a:srgbClr val="FF7F00"/>
              </a:buClr>
              <a:buSzPct val="25000"/>
              <a:buFont typeface="Cabin" charset="0"/>
              <a:buNone/>
            </a:pPr>
            <a:r>
              <a:rPr lang="en-US" altLang="en-US" sz="2800" b="1" dirty="0">
                <a:solidFill>
                  <a:schemeClr val="tx1"/>
                </a:solidFill>
                <a:latin typeface="Cabin" charset="0"/>
                <a:sym typeface="Cabin" charset="0"/>
              </a:rPr>
              <a:t>Primary key</a:t>
            </a:r>
          </a:p>
          <a:p>
            <a:pPr algn="ctr" eaLnBrk="1" hangingPunct="1">
              <a:lnSpc>
                <a:spcPct val="150000"/>
              </a:lnSpc>
              <a:buClr>
                <a:srgbClr val="00FF00"/>
              </a:buClr>
              <a:buSzPct val="25000"/>
              <a:buFont typeface="Cabin" charset="0"/>
              <a:buNone/>
            </a:pPr>
            <a:r>
              <a:rPr lang="en-US" altLang="en-US" sz="2800" b="1" dirty="0">
                <a:solidFill>
                  <a:schemeClr val="tx1"/>
                </a:solidFill>
                <a:latin typeface="Cabin" charset="0"/>
                <a:sym typeface="Cabin" charset="0"/>
              </a:rPr>
              <a:t>Logical key</a:t>
            </a:r>
          </a:p>
          <a:p>
            <a:pPr algn="ctr" eaLnBrk="1" hangingPunct="1">
              <a:lnSpc>
                <a:spcPct val="150000"/>
              </a:lnSpc>
              <a:buClr>
                <a:srgbClr val="FF00FF"/>
              </a:buClr>
              <a:buSzPct val="25000"/>
              <a:buFont typeface="Cabin" charset="0"/>
              <a:buNone/>
            </a:pPr>
            <a:r>
              <a:rPr lang="en-US" altLang="en-US" sz="2800" b="1" dirty="0">
                <a:solidFill>
                  <a:schemeClr val="tx1"/>
                </a:solidFill>
                <a:latin typeface="Cabin" charset="0"/>
                <a:sym typeface="Cabin" charset="0"/>
              </a:rPr>
              <a:t>Foreign key</a:t>
            </a:r>
          </a:p>
        </p:txBody>
      </p:sp>
      <p:sp>
        <p:nvSpPr>
          <p:cNvPr id="62477" name="Shape 644">
            <a:extLst>
              <a:ext uri="{FF2B5EF4-FFF2-40B4-BE49-F238E27FC236}">
                <a16:creationId xmlns:a16="http://schemas.microsoft.com/office/drawing/2014/main" id="{56F2AB86-36F5-AA43-860D-B90417F78082}"/>
              </a:ext>
            </a:extLst>
          </p:cNvPr>
          <p:cNvSpPr txBox="1">
            <a:spLocks noChangeArrowheads="1"/>
          </p:cNvSpPr>
          <p:nvPr/>
        </p:nvSpPr>
        <p:spPr bwMode="auto">
          <a:xfrm>
            <a:off x="2829878" y="960121"/>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Artist</a:t>
            </a:r>
          </a:p>
        </p:txBody>
      </p:sp>
      <p:sp>
        <p:nvSpPr>
          <p:cNvPr id="62478" name="Shape 645">
            <a:extLst>
              <a:ext uri="{FF2B5EF4-FFF2-40B4-BE49-F238E27FC236}">
                <a16:creationId xmlns:a16="http://schemas.microsoft.com/office/drawing/2014/main" id="{16F6DE2E-3599-5441-A044-98E7787E807C}"/>
              </a:ext>
            </a:extLst>
          </p:cNvPr>
          <p:cNvSpPr txBox="1">
            <a:spLocks noChangeArrowheads="1"/>
          </p:cNvSpPr>
          <p:nvPr/>
        </p:nvSpPr>
        <p:spPr bwMode="auto">
          <a:xfrm>
            <a:off x="2829878" y="1500188"/>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62479" name="Shape 646">
            <a:extLst>
              <a:ext uri="{FF2B5EF4-FFF2-40B4-BE49-F238E27FC236}">
                <a16:creationId xmlns:a16="http://schemas.microsoft.com/office/drawing/2014/main" id="{CB692677-0FF4-AA43-868D-DF226C3EB090}"/>
              </a:ext>
            </a:extLst>
          </p:cNvPr>
          <p:cNvSpPr txBox="1">
            <a:spLocks noChangeArrowheads="1"/>
          </p:cNvSpPr>
          <p:nvPr/>
        </p:nvSpPr>
        <p:spPr bwMode="auto">
          <a:xfrm>
            <a:off x="2829878" y="2014538"/>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name</a:t>
            </a:r>
          </a:p>
        </p:txBody>
      </p:sp>
      <p:sp>
        <p:nvSpPr>
          <p:cNvPr id="62480" name="Shape 647">
            <a:extLst>
              <a:ext uri="{FF2B5EF4-FFF2-40B4-BE49-F238E27FC236}">
                <a16:creationId xmlns:a16="http://schemas.microsoft.com/office/drawing/2014/main" id="{502EBF71-CE52-094F-97EF-017E1F5B21B6}"/>
              </a:ext>
            </a:extLst>
          </p:cNvPr>
          <p:cNvSpPr txBox="1">
            <a:spLocks noChangeArrowheads="1"/>
          </p:cNvSpPr>
          <p:nvPr/>
        </p:nvSpPr>
        <p:spPr bwMode="auto">
          <a:xfrm>
            <a:off x="5873115" y="306895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00FF"/>
              </a:buClr>
              <a:buSzPct val="25000"/>
              <a:buFont typeface="Cabin" charset="0"/>
              <a:buNone/>
            </a:pPr>
            <a:r>
              <a:rPr lang="en-US" altLang="en-US" sz="2700">
                <a:solidFill>
                  <a:schemeClr val="tx1"/>
                </a:solidFill>
                <a:latin typeface="Cabin" charset="0"/>
                <a:sym typeface="Cabin" charset="0"/>
              </a:rPr>
              <a:t>artist_id</a:t>
            </a:r>
          </a:p>
        </p:txBody>
      </p:sp>
      <p:sp>
        <p:nvSpPr>
          <p:cNvPr id="62481" name="Shape 648">
            <a:extLst>
              <a:ext uri="{FF2B5EF4-FFF2-40B4-BE49-F238E27FC236}">
                <a16:creationId xmlns:a16="http://schemas.microsoft.com/office/drawing/2014/main" id="{EA4A8BAB-258D-7944-9F99-8ED560F625A8}"/>
              </a:ext>
            </a:extLst>
          </p:cNvPr>
          <p:cNvSpPr txBox="1">
            <a:spLocks noChangeArrowheads="1"/>
          </p:cNvSpPr>
          <p:nvPr/>
        </p:nvSpPr>
        <p:spPr bwMode="auto">
          <a:xfrm>
            <a:off x="6293168" y="4723448"/>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Genre</a:t>
            </a:r>
          </a:p>
        </p:txBody>
      </p:sp>
      <p:sp>
        <p:nvSpPr>
          <p:cNvPr id="62482" name="Shape 649">
            <a:extLst>
              <a:ext uri="{FF2B5EF4-FFF2-40B4-BE49-F238E27FC236}">
                <a16:creationId xmlns:a16="http://schemas.microsoft.com/office/drawing/2014/main" id="{94F13AC7-ED01-524D-ACC4-670C9B22C3FC}"/>
              </a:ext>
            </a:extLst>
          </p:cNvPr>
          <p:cNvSpPr txBox="1">
            <a:spLocks noChangeArrowheads="1"/>
          </p:cNvSpPr>
          <p:nvPr/>
        </p:nvSpPr>
        <p:spPr bwMode="auto">
          <a:xfrm>
            <a:off x="6293168" y="526351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62483" name="Shape 650">
            <a:extLst>
              <a:ext uri="{FF2B5EF4-FFF2-40B4-BE49-F238E27FC236}">
                <a16:creationId xmlns:a16="http://schemas.microsoft.com/office/drawing/2014/main" id="{6FEE6F37-06B8-B745-88CE-0AFAD835F736}"/>
              </a:ext>
            </a:extLst>
          </p:cNvPr>
          <p:cNvSpPr txBox="1">
            <a:spLocks noChangeArrowheads="1"/>
          </p:cNvSpPr>
          <p:nvPr/>
        </p:nvSpPr>
        <p:spPr bwMode="auto">
          <a:xfrm>
            <a:off x="6293168" y="577786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name</a:t>
            </a:r>
          </a:p>
        </p:txBody>
      </p:sp>
      <p:sp>
        <p:nvSpPr>
          <p:cNvPr id="62484" name="Shape 651">
            <a:extLst>
              <a:ext uri="{FF2B5EF4-FFF2-40B4-BE49-F238E27FC236}">
                <a16:creationId xmlns:a16="http://schemas.microsoft.com/office/drawing/2014/main" id="{04AD67C9-26DF-A44A-A3D5-A2113F0AF290}"/>
              </a:ext>
            </a:extLst>
          </p:cNvPr>
          <p:cNvSpPr txBox="1">
            <a:spLocks noChangeArrowheads="1"/>
          </p:cNvSpPr>
          <p:nvPr/>
        </p:nvSpPr>
        <p:spPr bwMode="auto">
          <a:xfrm>
            <a:off x="9439275" y="4440556"/>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00FF"/>
              </a:buClr>
              <a:buSzPct val="25000"/>
              <a:buFont typeface="Cabin" charset="0"/>
              <a:buNone/>
            </a:pPr>
            <a:r>
              <a:rPr lang="en-US" altLang="en-US" sz="2700">
                <a:solidFill>
                  <a:schemeClr val="tx1"/>
                </a:solidFill>
                <a:latin typeface="Cabin" charset="0"/>
                <a:sym typeface="Cabin" charset="0"/>
              </a:rPr>
              <a:t>genre_id</a:t>
            </a:r>
          </a:p>
        </p:txBody>
      </p:sp>
      <p:cxnSp>
        <p:nvCxnSpPr>
          <p:cNvPr id="62485" name="Shape 652">
            <a:extLst>
              <a:ext uri="{FF2B5EF4-FFF2-40B4-BE49-F238E27FC236}">
                <a16:creationId xmlns:a16="http://schemas.microsoft.com/office/drawing/2014/main" id="{5E88B4D9-AFBD-A541-8516-7FBCC2CD8209}"/>
              </a:ext>
            </a:extLst>
          </p:cNvPr>
          <p:cNvCxnSpPr>
            <a:cxnSpLocks noChangeShapeType="1"/>
          </p:cNvCxnSpPr>
          <p:nvPr/>
        </p:nvCxnSpPr>
        <p:spPr bwMode="auto">
          <a:xfrm rot="10800000" flipH="1">
            <a:off x="8022670" y="4702017"/>
            <a:ext cx="1231225" cy="874396"/>
          </a:xfrm>
          <a:prstGeom prst="straightConnector1">
            <a:avLst/>
          </a:prstGeom>
          <a:noFill/>
          <a:ln w="88900" cap="rnd">
            <a:solidFill>
              <a:srgbClr val="7030A0"/>
            </a:solidFill>
            <a:miter lim="800000"/>
            <a:headEnd type="stealth" w="med" len="med"/>
            <a:tailEnd/>
          </a:ln>
          <a:extLst>
            <a:ext uri="{909E8E84-426E-40DD-AFC4-6F175D3DCCD1}">
              <a14:hiddenFill xmlns:a14="http://schemas.microsoft.com/office/drawing/2010/main">
                <a:noFill/>
              </a14:hiddenFill>
            </a:ext>
          </a:extLst>
        </p:spPr>
      </p:cxnSp>
      <p:cxnSp>
        <p:nvCxnSpPr>
          <p:cNvPr id="62486" name="Shape 653">
            <a:extLst>
              <a:ext uri="{FF2B5EF4-FFF2-40B4-BE49-F238E27FC236}">
                <a16:creationId xmlns:a16="http://schemas.microsoft.com/office/drawing/2014/main" id="{6FE69B44-FE58-4A45-A321-F09421BDE2DA}"/>
              </a:ext>
            </a:extLst>
          </p:cNvPr>
          <p:cNvCxnSpPr>
            <a:cxnSpLocks noChangeShapeType="1"/>
          </p:cNvCxnSpPr>
          <p:nvPr/>
        </p:nvCxnSpPr>
        <p:spPr bwMode="auto">
          <a:xfrm>
            <a:off x="4597956" y="1765936"/>
            <a:ext cx="1112282" cy="1541978"/>
          </a:xfrm>
          <a:prstGeom prst="straightConnector1">
            <a:avLst/>
          </a:prstGeom>
          <a:noFill/>
          <a:ln w="88900" cap="rnd">
            <a:solidFill>
              <a:srgbClr val="7030A0"/>
            </a:solidFill>
            <a:miter lim="800000"/>
            <a:headEnd type="stealth" w="med" len="med"/>
            <a:tailEnd/>
          </a:ln>
          <a:extLst>
            <a:ext uri="{909E8E84-426E-40DD-AFC4-6F175D3DCCD1}">
              <a14:hiddenFill xmlns:a14="http://schemas.microsoft.com/office/drawing/2010/main">
                <a:noFill/>
              </a14:hiddenFill>
            </a:ext>
          </a:extLst>
        </p:spPr>
      </p:cxnSp>
      <p:sp>
        <p:nvSpPr>
          <p:cNvPr id="62487" name="Shape 654">
            <a:extLst>
              <a:ext uri="{FF2B5EF4-FFF2-40B4-BE49-F238E27FC236}">
                <a16:creationId xmlns:a16="http://schemas.microsoft.com/office/drawing/2014/main" id="{391B1257-4C7D-E249-915A-6C5F7F8F3B64}"/>
              </a:ext>
            </a:extLst>
          </p:cNvPr>
          <p:cNvSpPr txBox="1">
            <a:spLocks noChangeArrowheads="1"/>
          </p:cNvSpPr>
          <p:nvPr/>
        </p:nvSpPr>
        <p:spPr bwMode="auto">
          <a:xfrm>
            <a:off x="2424827" y="5627846"/>
            <a:ext cx="3008947" cy="6172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00FF"/>
              </a:buClr>
              <a:buSzPct val="25000"/>
              <a:buFont typeface="Cabin" charset="0"/>
              <a:buNone/>
            </a:pPr>
            <a:r>
              <a:rPr lang="en-US" altLang="en-US" sz="1890">
                <a:solidFill>
                  <a:schemeClr val="tx1"/>
                </a:solidFill>
                <a:latin typeface="Cabin" charset="0"/>
                <a:sym typeface="Cabin" charset="0"/>
              </a:rPr>
              <a:t>Naming FK artist_id is a convention</a:t>
            </a:r>
          </a:p>
        </p:txBody>
      </p:sp>
      <p:sp>
        <p:nvSpPr>
          <p:cNvPr id="4" name="Rectangle 3">
            <a:extLst>
              <a:ext uri="{FF2B5EF4-FFF2-40B4-BE49-F238E27FC236}">
                <a16:creationId xmlns:a16="http://schemas.microsoft.com/office/drawing/2014/main" id="{2660FD14-52BC-4E8A-A949-399F041131A5}"/>
              </a:ext>
            </a:extLst>
          </p:cNvPr>
          <p:cNvSpPr/>
          <p:nvPr/>
        </p:nvSpPr>
        <p:spPr>
          <a:xfrm>
            <a:off x="193005" y="242947"/>
            <a:ext cx="9060890" cy="623248"/>
          </a:xfrm>
          <a:prstGeom prst="rect">
            <a:avLst/>
          </a:prstGeom>
        </p:spPr>
        <p:txBody>
          <a:bodyPr wrap="square">
            <a:spAutoFit/>
          </a:bodyPr>
          <a:lstStyle/>
          <a:p>
            <a:r>
              <a:rPr lang="en-US" altLang="en-US" sz="3450" b="1" dirty="0">
                <a:solidFill>
                  <a:schemeClr val="tx2"/>
                </a:solidFill>
                <a:latin typeface="+mj-lt"/>
                <a:ea typeface="+mj-ea"/>
                <a:cs typeface="+mj-cs"/>
                <a:sym typeface="Cabin" charset="0"/>
              </a:rPr>
              <a:t>Relationship Building (in tables)</a:t>
            </a:r>
            <a:endParaRPr lang="en-GB" sz="3450" b="1" dirty="0">
              <a:solidFill>
                <a:schemeClr val="tx2"/>
              </a:solidFill>
              <a:latin typeface="+mj-lt"/>
              <a:ea typeface="+mj-ea"/>
              <a:cs typeface="+mj-cs"/>
            </a:endParaRPr>
          </a:p>
        </p:txBody>
      </p:sp>
    </p:spTree>
    <p:extLst>
      <p:ext uri="{BB962C8B-B14F-4D97-AF65-F5344CB8AC3E}">
        <p14:creationId xmlns:p14="http://schemas.microsoft.com/office/powerpoint/2010/main" val="4158466368"/>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D00D89-0AE2-764E-BD34-7B156F1A76FA}"/>
              </a:ext>
            </a:extLst>
          </p:cNvPr>
          <p:cNvSpPr>
            <a:spLocks noGrp="1"/>
          </p:cNvSpPr>
          <p:nvPr>
            <p:ph type="body" sz="quarter" idx="14"/>
          </p:nvPr>
        </p:nvSpPr>
        <p:spPr>
          <a:xfrm>
            <a:off x="522287" y="1175901"/>
            <a:ext cx="11147426" cy="5226198"/>
          </a:xfrm>
        </p:spPr>
        <p:txBody>
          <a:bodyPr>
            <a:normAutofit fontScale="92500" lnSpcReduction="10000"/>
          </a:bodyPr>
          <a:lstStyle/>
          <a:p>
            <a:pPr algn="just">
              <a:lnSpc>
                <a:spcPct val="150000"/>
              </a:lnSpc>
            </a:pPr>
            <a:r>
              <a:rPr lang="en-GB" dirty="0"/>
              <a:t>You share many relationships with members of your family. For instance, you and your mother are related. You have only one mother, but she may have several children. You and your siblings are related—you may have many brothers and sisters and, of course, they'll have many brothers and sisters as well. If you're married, both you and your spouse have a spouse—each other—but only one at a time. Database relationships are very similar in that they're associations between tables. There are three types of relationships</a:t>
            </a:r>
          </a:p>
          <a:p>
            <a:pPr lvl="1" algn="just">
              <a:lnSpc>
                <a:spcPct val="150000"/>
              </a:lnSpc>
            </a:pPr>
            <a:r>
              <a:rPr lang="en-GB" dirty="0"/>
              <a:t>One-to-One</a:t>
            </a:r>
          </a:p>
          <a:p>
            <a:pPr lvl="1" algn="just">
              <a:lnSpc>
                <a:spcPct val="150000"/>
              </a:lnSpc>
            </a:pPr>
            <a:r>
              <a:rPr lang="en-GB" dirty="0"/>
              <a:t>One-to-Many</a:t>
            </a:r>
          </a:p>
          <a:p>
            <a:pPr lvl="1" algn="just">
              <a:lnSpc>
                <a:spcPct val="150000"/>
              </a:lnSpc>
            </a:pPr>
            <a:r>
              <a:rPr lang="en-GB" dirty="0"/>
              <a:t>Many-to-Many</a:t>
            </a:r>
            <a:endParaRPr lang="en-US" dirty="0"/>
          </a:p>
        </p:txBody>
      </p:sp>
      <p:sp>
        <p:nvSpPr>
          <p:cNvPr id="6" name="Title 1">
            <a:extLst>
              <a:ext uri="{FF2B5EF4-FFF2-40B4-BE49-F238E27FC236}">
                <a16:creationId xmlns:a16="http://schemas.microsoft.com/office/drawing/2014/main" id="{EDE07820-4D86-4E43-9053-51A2DBB90292}"/>
              </a:ext>
            </a:extLst>
          </p:cNvPr>
          <p:cNvSpPr>
            <a:spLocks noGrp="1"/>
          </p:cNvSpPr>
          <p:nvPr>
            <p:ph type="title"/>
          </p:nvPr>
        </p:nvSpPr>
        <p:spPr>
          <a:xfrm>
            <a:off x="521999" y="842400"/>
            <a:ext cx="10582776" cy="720000"/>
          </a:xfrm>
        </p:spPr>
        <p:txBody>
          <a:bodyPr>
            <a:normAutofit/>
          </a:bodyPr>
          <a:lstStyle/>
          <a:p>
            <a:r>
              <a:rPr lang="en-US" dirty="0"/>
              <a:t>Relationship Types: One-to-One                            </a:t>
            </a:r>
            <a:r>
              <a:rPr lang="en-US" sz="1800" dirty="0"/>
              <a:t>(1/8)</a:t>
            </a:r>
          </a:p>
        </p:txBody>
      </p:sp>
    </p:spTree>
    <p:extLst>
      <p:ext uri="{BB962C8B-B14F-4D97-AF65-F5344CB8AC3E}">
        <p14:creationId xmlns:p14="http://schemas.microsoft.com/office/powerpoint/2010/main" val="3924537303"/>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31EE-123A-4169-A29F-411C74180893}"/>
              </a:ext>
            </a:extLst>
          </p:cNvPr>
          <p:cNvSpPr>
            <a:spLocks noGrp="1"/>
          </p:cNvSpPr>
          <p:nvPr>
            <p:ph type="title"/>
          </p:nvPr>
        </p:nvSpPr>
        <p:spPr/>
        <p:txBody>
          <a:bodyPr/>
          <a:lstStyle/>
          <a:p>
            <a:r>
              <a:rPr lang="en-GB" dirty="0"/>
              <a:t>Learning Outcomes </a:t>
            </a:r>
          </a:p>
        </p:txBody>
      </p:sp>
      <p:sp>
        <p:nvSpPr>
          <p:cNvPr id="3" name="Text Placeholder 2">
            <a:extLst>
              <a:ext uri="{FF2B5EF4-FFF2-40B4-BE49-F238E27FC236}">
                <a16:creationId xmlns:a16="http://schemas.microsoft.com/office/drawing/2014/main" id="{9891C6A7-D852-48CD-967A-DD29F66F4B3E}"/>
              </a:ext>
            </a:extLst>
          </p:cNvPr>
          <p:cNvSpPr>
            <a:spLocks noGrp="1"/>
          </p:cNvSpPr>
          <p:nvPr>
            <p:ph type="body" sz="quarter" idx="14"/>
          </p:nvPr>
        </p:nvSpPr>
        <p:spPr>
          <a:xfrm>
            <a:off x="521999" y="1481328"/>
            <a:ext cx="10652114" cy="5084064"/>
          </a:xfrm>
        </p:spPr>
        <p:txBody>
          <a:bodyPr>
            <a:normAutofit/>
          </a:bodyPr>
          <a:lstStyle/>
          <a:p>
            <a:pPr marL="342900" indent="-342900" algn="just">
              <a:lnSpc>
                <a:spcPct val="150000"/>
              </a:lnSpc>
              <a:buClr>
                <a:srgbClr val="FFC000"/>
              </a:buClr>
              <a:buFont typeface="Wingdings" panose="05000000000000000000" pitchFamily="2" charset="2"/>
              <a:buChar char="ü"/>
            </a:pPr>
            <a:r>
              <a:rPr lang="en-US" dirty="0"/>
              <a:t>Understanding of databases</a:t>
            </a:r>
          </a:p>
          <a:p>
            <a:pPr marL="342900" indent="-342900" algn="just">
              <a:lnSpc>
                <a:spcPct val="150000"/>
              </a:lnSpc>
              <a:buClr>
                <a:srgbClr val="FFC000"/>
              </a:buClr>
              <a:buFont typeface="Wingdings" panose="05000000000000000000" pitchFamily="2" charset="2"/>
              <a:buChar char="ü"/>
            </a:pPr>
            <a:r>
              <a:rPr lang="en-US" dirty="0"/>
              <a:t>How to design a database </a:t>
            </a:r>
          </a:p>
          <a:p>
            <a:pPr marL="774900" lvl="1" indent="-342900" algn="just">
              <a:lnSpc>
                <a:spcPct val="150000"/>
              </a:lnSpc>
              <a:buClr>
                <a:srgbClr val="FFC000"/>
              </a:buClr>
              <a:buFont typeface="Courier New" panose="02070309020205020404" pitchFamily="49" charset="0"/>
              <a:buChar char="o"/>
            </a:pPr>
            <a:r>
              <a:rPr lang="en-US" dirty="0"/>
              <a:t>Assigning keys</a:t>
            </a:r>
          </a:p>
          <a:p>
            <a:pPr marL="774900" lvl="1" indent="-342900" algn="just">
              <a:lnSpc>
                <a:spcPct val="150000"/>
              </a:lnSpc>
              <a:buClr>
                <a:srgbClr val="FFC000"/>
              </a:buClr>
              <a:buFont typeface="Courier New" panose="02070309020205020404" pitchFamily="49" charset="0"/>
              <a:buChar char="o"/>
            </a:pPr>
            <a:r>
              <a:rPr lang="en-US" dirty="0"/>
              <a:t>Relationships</a:t>
            </a:r>
          </a:p>
          <a:p>
            <a:pPr marL="342900" indent="-342900" algn="just">
              <a:lnSpc>
                <a:spcPct val="150000"/>
              </a:lnSpc>
              <a:buClr>
                <a:srgbClr val="FFC000"/>
              </a:buClr>
              <a:buFont typeface="Wingdings" panose="05000000000000000000" pitchFamily="2" charset="2"/>
              <a:buChar char="ü"/>
            </a:pPr>
            <a:r>
              <a:rPr lang="en-US" dirty="0"/>
              <a:t>Querying databases</a:t>
            </a:r>
          </a:p>
          <a:p>
            <a:pPr marL="342900" indent="-342900" algn="just">
              <a:lnSpc>
                <a:spcPct val="150000"/>
              </a:lnSpc>
              <a:buClr>
                <a:srgbClr val="FFC000"/>
              </a:buClr>
              <a:buFont typeface="Wingdings" panose="05000000000000000000" pitchFamily="2" charset="2"/>
              <a:buChar char="ü"/>
            </a:pPr>
            <a:r>
              <a:rPr lang="en-US" dirty="0"/>
              <a:t>Interacting with databases using Python</a:t>
            </a:r>
          </a:p>
          <a:p>
            <a:pPr algn="just"/>
            <a:endParaRPr lang="en-GB" sz="1800" dirty="0"/>
          </a:p>
        </p:txBody>
      </p:sp>
    </p:spTree>
    <p:extLst>
      <p:ext uri="{BB962C8B-B14F-4D97-AF65-F5344CB8AC3E}">
        <p14:creationId xmlns:p14="http://schemas.microsoft.com/office/powerpoint/2010/main" val="231395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8BA7F-2378-BF49-8C97-3C72D6612F60}"/>
              </a:ext>
            </a:extLst>
          </p:cNvPr>
          <p:cNvSpPr>
            <a:spLocks noGrp="1"/>
          </p:cNvSpPr>
          <p:nvPr>
            <p:ph type="title"/>
          </p:nvPr>
        </p:nvSpPr>
        <p:spPr>
          <a:xfrm>
            <a:off x="521999" y="842400"/>
            <a:ext cx="10582776" cy="720000"/>
          </a:xfrm>
        </p:spPr>
        <p:txBody>
          <a:bodyPr>
            <a:normAutofit/>
          </a:bodyPr>
          <a:lstStyle/>
          <a:p>
            <a:r>
              <a:rPr lang="en-US" dirty="0"/>
              <a:t>Relationship Types: One-to-One                            </a:t>
            </a:r>
            <a:r>
              <a:rPr lang="en-US" sz="1800" dirty="0"/>
              <a:t>(2/8)</a:t>
            </a:r>
          </a:p>
        </p:txBody>
      </p:sp>
      <p:sp>
        <p:nvSpPr>
          <p:cNvPr id="3" name="Content Placeholder 2">
            <a:extLst>
              <a:ext uri="{FF2B5EF4-FFF2-40B4-BE49-F238E27FC236}">
                <a16:creationId xmlns:a16="http://schemas.microsoft.com/office/drawing/2014/main" id="{1B455D8D-6E03-A542-AE9E-00F033B7BAB8}"/>
              </a:ext>
            </a:extLst>
          </p:cNvPr>
          <p:cNvSpPr>
            <a:spLocks noGrp="1"/>
          </p:cNvSpPr>
          <p:nvPr>
            <p:ph type="body" sz="quarter" idx="14"/>
          </p:nvPr>
        </p:nvSpPr>
        <p:spPr/>
        <p:txBody>
          <a:bodyPr>
            <a:normAutofit/>
          </a:bodyPr>
          <a:lstStyle/>
          <a:p>
            <a:pPr algn="just">
              <a:lnSpc>
                <a:spcPct val="150000"/>
              </a:lnSpc>
            </a:pPr>
            <a:r>
              <a:rPr lang="en-GB" b="1" dirty="0"/>
              <a:t>One-to-one:</a:t>
            </a:r>
            <a:r>
              <a:rPr lang="en-GB" dirty="0"/>
              <a:t> Both tables can have only one record on either side of the relationship. Each primary key value relates to only one (or no) record in the related table. They're like spouses—you may or may not be married, but if you are, both you and your spouse have only one spouse. Most one-to-one relationships are forced by business rules and don't flow naturally from the data. In the absence of such a rule, you can usually combine both tables into one table without breaking any normalization rules.</a:t>
            </a:r>
          </a:p>
          <a:p>
            <a:pPr algn="just"/>
            <a:endParaRPr lang="en-GB" dirty="0"/>
          </a:p>
          <a:p>
            <a:endParaRPr lang="en-US" dirty="0"/>
          </a:p>
        </p:txBody>
      </p:sp>
    </p:spTree>
    <p:extLst>
      <p:ext uri="{BB962C8B-B14F-4D97-AF65-F5344CB8AC3E}">
        <p14:creationId xmlns:p14="http://schemas.microsoft.com/office/powerpoint/2010/main" val="2307918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55D8D-6E03-A542-AE9E-00F033B7BAB8}"/>
              </a:ext>
            </a:extLst>
          </p:cNvPr>
          <p:cNvSpPr>
            <a:spLocks noGrp="1"/>
          </p:cNvSpPr>
          <p:nvPr>
            <p:ph type="body" sz="quarter" idx="14"/>
          </p:nvPr>
        </p:nvSpPr>
        <p:spPr>
          <a:xfrm>
            <a:off x="522287" y="1562399"/>
            <a:ext cx="10652114" cy="4368843"/>
          </a:xfrm>
        </p:spPr>
        <p:txBody>
          <a:bodyPr>
            <a:normAutofit/>
          </a:bodyPr>
          <a:lstStyle/>
          <a:p>
            <a:pPr algn="just">
              <a:lnSpc>
                <a:spcPct val="150000"/>
              </a:lnSpc>
            </a:pPr>
            <a:r>
              <a:rPr lang="en-GB" b="1" dirty="0"/>
              <a:t>One-to-many:</a:t>
            </a:r>
            <a:r>
              <a:rPr lang="en-GB" dirty="0"/>
              <a:t> The primary key table contains only one record that relates to none, one, or many records in the related table. This relationship is similar to the one between you and a parent. You have only one mother, but your mother may have several children.</a:t>
            </a:r>
          </a:p>
          <a:p>
            <a:pPr algn="just"/>
            <a:endParaRPr lang="en-GB" dirty="0"/>
          </a:p>
          <a:p>
            <a:endParaRPr lang="en-US" dirty="0"/>
          </a:p>
        </p:txBody>
      </p:sp>
      <p:sp>
        <p:nvSpPr>
          <p:cNvPr id="6" name="Title 1">
            <a:extLst>
              <a:ext uri="{FF2B5EF4-FFF2-40B4-BE49-F238E27FC236}">
                <a16:creationId xmlns:a16="http://schemas.microsoft.com/office/drawing/2014/main" id="{9C864329-E3DD-4A38-A0C2-30F5147D98A7}"/>
              </a:ext>
            </a:extLst>
          </p:cNvPr>
          <p:cNvSpPr>
            <a:spLocks noGrp="1"/>
          </p:cNvSpPr>
          <p:nvPr>
            <p:ph type="title"/>
          </p:nvPr>
        </p:nvSpPr>
        <p:spPr>
          <a:xfrm>
            <a:off x="521999" y="842400"/>
            <a:ext cx="10582776" cy="720000"/>
          </a:xfrm>
        </p:spPr>
        <p:txBody>
          <a:bodyPr>
            <a:normAutofit fontScale="90000"/>
          </a:bodyPr>
          <a:lstStyle/>
          <a:p>
            <a:r>
              <a:rPr lang="en-US" dirty="0"/>
              <a:t>Relationship Types: One-to-Many                                   </a:t>
            </a:r>
            <a:r>
              <a:rPr lang="en-US" sz="2000" dirty="0"/>
              <a:t>(3/8)</a:t>
            </a:r>
          </a:p>
        </p:txBody>
      </p:sp>
    </p:spTree>
    <p:extLst>
      <p:ext uri="{BB962C8B-B14F-4D97-AF65-F5344CB8AC3E}">
        <p14:creationId xmlns:p14="http://schemas.microsoft.com/office/powerpoint/2010/main" val="15640393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hape 626">
            <a:extLst>
              <a:ext uri="{FF2B5EF4-FFF2-40B4-BE49-F238E27FC236}">
                <a16:creationId xmlns:a16="http://schemas.microsoft.com/office/drawing/2014/main" id="{FC2032AF-FD13-BA4C-A48C-5B58D023C491}"/>
              </a:ext>
            </a:extLst>
          </p:cNvPr>
          <p:cNvSpPr txBox="1">
            <a:spLocks noChangeArrowheads="1"/>
          </p:cNvSpPr>
          <p:nvPr/>
        </p:nvSpPr>
        <p:spPr bwMode="auto">
          <a:xfrm>
            <a:off x="6855916" y="750303"/>
            <a:ext cx="1832372" cy="230260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946">
              <a:solidFill>
                <a:schemeClr val="tx1"/>
              </a:solidFill>
            </a:endParaRPr>
          </a:p>
        </p:txBody>
      </p:sp>
      <p:sp>
        <p:nvSpPr>
          <p:cNvPr id="83970" name="Shape 606">
            <a:extLst>
              <a:ext uri="{FF2B5EF4-FFF2-40B4-BE49-F238E27FC236}">
                <a16:creationId xmlns:a16="http://schemas.microsoft.com/office/drawing/2014/main" id="{2DB9FC64-1E87-2646-9759-3E9B5807C8C8}"/>
              </a:ext>
            </a:extLst>
          </p:cNvPr>
          <p:cNvSpPr txBox="1">
            <a:spLocks noChangeArrowheads="1"/>
          </p:cNvSpPr>
          <p:nvPr/>
        </p:nvSpPr>
        <p:spPr bwMode="auto">
          <a:xfrm>
            <a:off x="1611511" y="1457324"/>
            <a:ext cx="1068348" cy="42005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Album  </a:t>
            </a:r>
          </a:p>
        </p:txBody>
      </p:sp>
      <p:sp>
        <p:nvSpPr>
          <p:cNvPr id="83971" name="Shape 607">
            <a:extLst>
              <a:ext uri="{FF2B5EF4-FFF2-40B4-BE49-F238E27FC236}">
                <a16:creationId xmlns:a16="http://schemas.microsoft.com/office/drawing/2014/main" id="{8EB7B044-35D3-8246-9EFD-B8E41BDDBD1D}"/>
              </a:ext>
            </a:extLst>
          </p:cNvPr>
          <p:cNvSpPr txBox="1">
            <a:spLocks noChangeArrowheads="1"/>
          </p:cNvSpPr>
          <p:nvPr/>
        </p:nvSpPr>
        <p:spPr bwMode="auto">
          <a:xfrm>
            <a:off x="1355407" y="1191577"/>
            <a:ext cx="1585913" cy="951547"/>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946">
              <a:solidFill>
                <a:schemeClr val="tx1"/>
              </a:solidFill>
            </a:endParaRPr>
          </a:p>
        </p:txBody>
      </p:sp>
      <p:cxnSp>
        <p:nvCxnSpPr>
          <p:cNvPr id="83972" name="Shape 608">
            <a:extLst>
              <a:ext uri="{FF2B5EF4-FFF2-40B4-BE49-F238E27FC236}">
                <a16:creationId xmlns:a16="http://schemas.microsoft.com/office/drawing/2014/main" id="{418DD782-3A67-AE46-951F-0D8F2F015BCB}"/>
              </a:ext>
            </a:extLst>
          </p:cNvPr>
          <p:cNvCxnSpPr>
            <a:cxnSpLocks noChangeShapeType="1"/>
          </p:cNvCxnSpPr>
          <p:nvPr/>
        </p:nvCxnSpPr>
        <p:spPr bwMode="auto">
          <a:xfrm rot="10800000" flipH="1">
            <a:off x="3038833" y="1631990"/>
            <a:ext cx="3778330" cy="8573"/>
          </a:xfrm>
          <a:prstGeom prst="straightConnector1">
            <a:avLst/>
          </a:prstGeom>
          <a:noFill/>
          <a:ln w="19050" cap="rnd">
            <a:solidFill>
              <a:srgbClr val="7030A0"/>
            </a:solidFill>
            <a:miter lim="800000"/>
            <a:headEnd type="stealth" w="med" len="med"/>
            <a:tailEnd/>
          </a:ln>
          <a:extLst>
            <a:ext uri="{909E8E84-426E-40DD-AFC4-6F175D3DCCD1}">
              <a14:hiddenFill xmlns:a14="http://schemas.microsoft.com/office/drawing/2010/main">
                <a:noFill/>
              </a14:hiddenFill>
            </a:ext>
          </a:extLst>
        </p:spPr>
      </p:cxnSp>
      <p:sp>
        <p:nvSpPr>
          <p:cNvPr id="83973" name="Shape 609">
            <a:extLst>
              <a:ext uri="{FF2B5EF4-FFF2-40B4-BE49-F238E27FC236}">
                <a16:creationId xmlns:a16="http://schemas.microsoft.com/office/drawing/2014/main" id="{170E8CBA-75C5-6240-8D40-F745FD58DF2C}"/>
              </a:ext>
            </a:extLst>
          </p:cNvPr>
          <p:cNvSpPr txBox="1">
            <a:spLocks noChangeArrowheads="1"/>
          </p:cNvSpPr>
          <p:nvPr/>
        </p:nvSpPr>
        <p:spPr bwMode="auto">
          <a:xfrm>
            <a:off x="4243268" y="951547"/>
            <a:ext cx="1714500" cy="42005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belongs-to</a:t>
            </a:r>
          </a:p>
        </p:txBody>
      </p:sp>
      <p:sp>
        <p:nvSpPr>
          <p:cNvPr id="83974" name="Shape 610">
            <a:extLst>
              <a:ext uri="{FF2B5EF4-FFF2-40B4-BE49-F238E27FC236}">
                <a16:creationId xmlns:a16="http://schemas.microsoft.com/office/drawing/2014/main" id="{984ED7E9-D5AB-CA43-97DE-70B99B28DDD6}"/>
              </a:ext>
            </a:extLst>
          </p:cNvPr>
          <p:cNvSpPr txBox="1">
            <a:spLocks noChangeArrowheads="1"/>
          </p:cNvSpPr>
          <p:nvPr/>
        </p:nvSpPr>
        <p:spPr bwMode="auto">
          <a:xfrm>
            <a:off x="4938713" y="3454718"/>
            <a:ext cx="1628776" cy="514350"/>
          </a:xfrm>
          <a:prstGeom prst="rect">
            <a:avLst/>
          </a:prstGeom>
          <a:solidFill>
            <a:schemeClr val="accent1"/>
          </a:solidFill>
          <a:ln w="19050"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Album</a:t>
            </a:r>
          </a:p>
        </p:txBody>
      </p:sp>
      <p:sp>
        <p:nvSpPr>
          <p:cNvPr id="83975" name="Shape 611">
            <a:extLst>
              <a:ext uri="{FF2B5EF4-FFF2-40B4-BE49-F238E27FC236}">
                <a16:creationId xmlns:a16="http://schemas.microsoft.com/office/drawing/2014/main" id="{59F74A71-E51A-3C41-9D6B-3496036D50D6}"/>
              </a:ext>
            </a:extLst>
          </p:cNvPr>
          <p:cNvSpPr txBox="1">
            <a:spLocks noChangeArrowheads="1"/>
          </p:cNvSpPr>
          <p:nvPr/>
        </p:nvSpPr>
        <p:spPr bwMode="auto">
          <a:xfrm>
            <a:off x="4938713" y="3994786"/>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83976" name="Shape 612">
            <a:extLst>
              <a:ext uri="{FF2B5EF4-FFF2-40B4-BE49-F238E27FC236}">
                <a16:creationId xmlns:a16="http://schemas.microsoft.com/office/drawing/2014/main" id="{C537ABD8-BCF3-CC4B-A436-EBB878048B76}"/>
              </a:ext>
            </a:extLst>
          </p:cNvPr>
          <p:cNvSpPr txBox="1">
            <a:spLocks noChangeArrowheads="1"/>
          </p:cNvSpPr>
          <p:nvPr/>
        </p:nvSpPr>
        <p:spPr bwMode="auto">
          <a:xfrm>
            <a:off x="4938713" y="4509136"/>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title</a:t>
            </a:r>
          </a:p>
        </p:txBody>
      </p:sp>
      <p:sp>
        <p:nvSpPr>
          <p:cNvPr id="83977" name="Shape 613">
            <a:extLst>
              <a:ext uri="{FF2B5EF4-FFF2-40B4-BE49-F238E27FC236}">
                <a16:creationId xmlns:a16="http://schemas.microsoft.com/office/drawing/2014/main" id="{A0BA6D8F-36B8-AB43-A027-6AC3D488871A}"/>
              </a:ext>
            </a:extLst>
          </p:cNvPr>
          <p:cNvSpPr txBox="1">
            <a:spLocks noChangeArrowheads="1"/>
          </p:cNvSpPr>
          <p:nvPr/>
        </p:nvSpPr>
        <p:spPr bwMode="auto">
          <a:xfrm>
            <a:off x="9293543" y="2580323"/>
            <a:ext cx="1628776" cy="514350"/>
          </a:xfrm>
          <a:prstGeom prst="rect">
            <a:avLst/>
          </a:prstGeom>
          <a:solidFill>
            <a:schemeClr val="accent1"/>
          </a:solidFill>
          <a:ln w="19050"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Track</a:t>
            </a:r>
          </a:p>
        </p:txBody>
      </p:sp>
      <p:sp>
        <p:nvSpPr>
          <p:cNvPr id="83978" name="Shape 614">
            <a:extLst>
              <a:ext uri="{FF2B5EF4-FFF2-40B4-BE49-F238E27FC236}">
                <a16:creationId xmlns:a16="http://schemas.microsoft.com/office/drawing/2014/main" id="{7D44B8A6-32A4-3B41-9BBB-CDB81CE5D76E}"/>
              </a:ext>
            </a:extLst>
          </p:cNvPr>
          <p:cNvSpPr txBox="1">
            <a:spLocks noChangeArrowheads="1"/>
          </p:cNvSpPr>
          <p:nvPr/>
        </p:nvSpPr>
        <p:spPr bwMode="auto">
          <a:xfrm>
            <a:off x="9293543" y="3120391"/>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83979" name="Shape 615">
            <a:extLst>
              <a:ext uri="{FF2B5EF4-FFF2-40B4-BE49-F238E27FC236}">
                <a16:creationId xmlns:a16="http://schemas.microsoft.com/office/drawing/2014/main" id="{D9BA95D6-4B91-5947-A4F7-BC71FB22FE66}"/>
              </a:ext>
            </a:extLst>
          </p:cNvPr>
          <p:cNvSpPr txBox="1">
            <a:spLocks noChangeArrowheads="1"/>
          </p:cNvSpPr>
          <p:nvPr/>
        </p:nvSpPr>
        <p:spPr bwMode="auto">
          <a:xfrm>
            <a:off x="9293543" y="3634741"/>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title</a:t>
            </a:r>
          </a:p>
        </p:txBody>
      </p:sp>
      <p:sp>
        <p:nvSpPr>
          <p:cNvPr id="83980" name="Shape 616">
            <a:extLst>
              <a:ext uri="{FF2B5EF4-FFF2-40B4-BE49-F238E27FC236}">
                <a16:creationId xmlns:a16="http://schemas.microsoft.com/office/drawing/2014/main" id="{A5BF8259-FC5E-1740-B5D3-572410D0426D}"/>
              </a:ext>
            </a:extLst>
          </p:cNvPr>
          <p:cNvSpPr txBox="1">
            <a:spLocks noChangeArrowheads="1"/>
          </p:cNvSpPr>
          <p:nvPr/>
        </p:nvSpPr>
        <p:spPr bwMode="auto">
          <a:xfrm>
            <a:off x="9293543" y="4166236"/>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rating</a:t>
            </a:r>
          </a:p>
        </p:txBody>
      </p:sp>
      <p:sp>
        <p:nvSpPr>
          <p:cNvPr id="83981" name="Shape 617">
            <a:extLst>
              <a:ext uri="{FF2B5EF4-FFF2-40B4-BE49-F238E27FC236}">
                <a16:creationId xmlns:a16="http://schemas.microsoft.com/office/drawing/2014/main" id="{362511E5-2CF4-5443-8B1C-97274059D022}"/>
              </a:ext>
            </a:extLst>
          </p:cNvPr>
          <p:cNvSpPr txBox="1">
            <a:spLocks noChangeArrowheads="1"/>
          </p:cNvSpPr>
          <p:nvPr/>
        </p:nvSpPr>
        <p:spPr bwMode="auto">
          <a:xfrm>
            <a:off x="9293543" y="4663441"/>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len</a:t>
            </a:r>
          </a:p>
        </p:txBody>
      </p:sp>
      <p:sp>
        <p:nvSpPr>
          <p:cNvPr id="83982" name="Shape 618">
            <a:extLst>
              <a:ext uri="{FF2B5EF4-FFF2-40B4-BE49-F238E27FC236}">
                <a16:creationId xmlns:a16="http://schemas.microsoft.com/office/drawing/2014/main" id="{C664BCC4-C184-A147-B3D7-DF341E8B38D7}"/>
              </a:ext>
            </a:extLst>
          </p:cNvPr>
          <p:cNvSpPr txBox="1">
            <a:spLocks noChangeArrowheads="1"/>
          </p:cNvSpPr>
          <p:nvPr/>
        </p:nvSpPr>
        <p:spPr bwMode="auto">
          <a:xfrm>
            <a:off x="9293543" y="5194936"/>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count</a:t>
            </a:r>
          </a:p>
        </p:txBody>
      </p:sp>
      <p:sp>
        <p:nvSpPr>
          <p:cNvPr id="83983" name="Shape 619">
            <a:extLst>
              <a:ext uri="{FF2B5EF4-FFF2-40B4-BE49-F238E27FC236}">
                <a16:creationId xmlns:a16="http://schemas.microsoft.com/office/drawing/2014/main" id="{4E8E86CE-AAAE-5B49-B727-C1418E0790BD}"/>
              </a:ext>
            </a:extLst>
          </p:cNvPr>
          <p:cNvSpPr txBox="1">
            <a:spLocks noChangeArrowheads="1"/>
          </p:cNvSpPr>
          <p:nvPr/>
        </p:nvSpPr>
        <p:spPr bwMode="auto">
          <a:xfrm>
            <a:off x="9293543" y="5709286"/>
            <a:ext cx="1628776" cy="514350"/>
          </a:xfrm>
          <a:prstGeom prst="rect">
            <a:avLst/>
          </a:prstGeom>
          <a:noFill/>
          <a:ln w="19050"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00FF"/>
              </a:buClr>
              <a:buSzPct val="25000"/>
              <a:buFont typeface="Cabin" charset="0"/>
              <a:buNone/>
            </a:pPr>
            <a:r>
              <a:rPr lang="en-US" altLang="en-US" sz="2700">
                <a:solidFill>
                  <a:schemeClr val="tx1"/>
                </a:solidFill>
                <a:latin typeface="Cabin" charset="0"/>
                <a:sym typeface="Cabin" charset="0"/>
              </a:rPr>
              <a:t>album_id</a:t>
            </a:r>
          </a:p>
        </p:txBody>
      </p:sp>
      <p:cxnSp>
        <p:nvCxnSpPr>
          <p:cNvPr id="83984" name="Shape 620">
            <a:extLst>
              <a:ext uri="{FF2B5EF4-FFF2-40B4-BE49-F238E27FC236}">
                <a16:creationId xmlns:a16="http://schemas.microsoft.com/office/drawing/2014/main" id="{F5204A05-A69B-4849-A8A7-4F70702F7454}"/>
              </a:ext>
            </a:extLst>
          </p:cNvPr>
          <p:cNvCxnSpPr>
            <a:cxnSpLocks noChangeShapeType="1"/>
          </p:cNvCxnSpPr>
          <p:nvPr/>
        </p:nvCxnSpPr>
        <p:spPr bwMode="auto">
          <a:xfrm>
            <a:off x="6674644" y="4275535"/>
            <a:ext cx="2416374" cy="1627704"/>
          </a:xfrm>
          <a:prstGeom prst="straightConnector1">
            <a:avLst/>
          </a:prstGeom>
          <a:noFill/>
          <a:ln w="19050" cap="rnd">
            <a:solidFill>
              <a:srgbClr val="7030A0"/>
            </a:solidFill>
            <a:miter lim="800000"/>
            <a:headEnd type="stealth" w="med" len="med"/>
            <a:tailEnd/>
          </a:ln>
          <a:extLst>
            <a:ext uri="{909E8E84-426E-40DD-AFC4-6F175D3DCCD1}">
              <a14:hiddenFill xmlns:a14="http://schemas.microsoft.com/office/drawing/2010/main">
                <a:noFill/>
              </a14:hiddenFill>
            </a:ext>
          </a:extLst>
        </p:spPr>
      </p:cxnSp>
      <p:sp>
        <p:nvSpPr>
          <p:cNvPr id="83985" name="Shape 621">
            <a:extLst>
              <a:ext uri="{FF2B5EF4-FFF2-40B4-BE49-F238E27FC236}">
                <a16:creationId xmlns:a16="http://schemas.microsoft.com/office/drawing/2014/main" id="{DA904454-BDD3-5D44-9FAE-228DE4270055}"/>
              </a:ext>
            </a:extLst>
          </p:cNvPr>
          <p:cNvSpPr txBox="1">
            <a:spLocks noChangeArrowheads="1"/>
          </p:cNvSpPr>
          <p:nvPr/>
        </p:nvSpPr>
        <p:spPr bwMode="auto">
          <a:xfrm>
            <a:off x="1835467" y="3094673"/>
            <a:ext cx="2136696" cy="1474470"/>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00"/>
              </a:buClr>
              <a:buSzPct val="25000"/>
              <a:buFont typeface="Cabin" charset="0"/>
              <a:buNone/>
            </a:pPr>
            <a:r>
              <a:rPr lang="en-US" altLang="en-US" sz="2430">
                <a:solidFill>
                  <a:schemeClr val="tx1"/>
                </a:solidFill>
                <a:latin typeface="Cabin" charset="0"/>
                <a:sym typeface="Cabin" charset="0"/>
              </a:rPr>
              <a:t>Table</a:t>
            </a:r>
          </a:p>
          <a:p>
            <a:pPr algn="ctr" eaLnBrk="1" hangingPunct="1">
              <a:buClr>
                <a:srgbClr val="FF7F00"/>
              </a:buClr>
              <a:buSzPct val="25000"/>
              <a:buFont typeface="Cabin" charset="0"/>
              <a:buNone/>
            </a:pPr>
            <a:r>
              <a:rPr lang="en-US" altLang="en-US" sz="2430">
                <a:solidFill>
                  <a:schemeClr val="tx1"/>
                </a:solidFill>
                <a:latin typeface="Cabin" charset="0"/>
                <a:sym typeface="Cabin" charset="0"/>
              </a:rPr>
              <a:t>Primary key</a:t>
            </a:r>
          </a:p>
          <a:p>
            <a:pPr algn="ctr" eaLnBrk="1" hangingPunct="1">
              <a:buClr>
                <a:srgbClr val="00FF00"/>
              </a:buClr>
              <a:buSzPct val="25000"/>
              <a:buFont typeface="Cabin" charset="0"/>
              <a:buNone/>
            </a:pPr>
            <a:r>
              <a:rPr lang="en-US" altLang="en-US" sz="2430">
                <a:solidFill>
                  <a:schemeClr val="tx1"/>
                </a:solidFill>
                <a:latin typeface="Cabin" charset="0"/>
                <a:sym typeface="Cabin" charset="0"/>
              </a:rPr>
              <a:t>Logical key</a:t>
            </a:r>
          </a:p>
          <a:p>
            <a:pPr algn="ctr" eaLnBrk="1" hangingPunct="1">
              <a:buClr>
                <a:srgbClr val="FF00FF"/>
              </a:buClr>
              <a:buSzPct val="25000"/>
              <a:buFont typeface="Cabin" charset="0"/>
              <a:buNone/>
            </a:pPr>
            <a:r>
              <a:rPr lang="en-US" altLang="en-US" sz="2430">
                <a:solidFill>
                  <a:schemeClr val="tx1"/>
                </a:solidFill>
                <a:latin typeface="Cabin" charset="0"/>
                <a:sym typeface="Cabin" charset="0"/>
              </a:rPr>
              <a:t>Foreign key</a:t>
            </a:r>
          </a:p>
        </p:txBody>
      </p:sp>
      <p:sp>
        <p:nvSpPr>
          <p:cNvPr id="83986" name="Shape 622">
            <a:extLst>
              <a:ext uri="{FF2B5EF4-FFF2-40B4-BE49-F238E27FC236}">
                <a16:creationId xmlns:a16="http://schemas.microsoft.com/office/drawing/2014/main" id="{D2AAB6C4-469F-D74A-82B8-A394FAFF736A}"/>
              </a:ext>
            </a:extLst>
          </p:cNvPr>
          <p:cNvSpPr txBox="1">
            <a:spLocks noChangeArrowheads="1"/>
          </p:cNvSpPr>
          <p:nvPr/>
        </p:nvSpPr>
        <p:spPr bwMode="auto">
          <a:xfrm>
            <a:off x="6865382" y="750303"/>
            <a:ext cx="1822906" cy="50646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Track  </a:t>
            </a:r>
          </a:p>
        </p:txBody>
      </p:sp>
      <p:sp>
        <p:nvSpPr>
          <p:cNvPr id="83987" name="Shape 623">
            <a:extLst>
              <a:ext uri="{FF2B5EF4-FFF2-40B4-BE49-F238E27FC236}">
                <a16:creationId xmlns:a16="http://schemas.microsoft.com/office/drawing/2014/main" id="{95493F7A-B2A6-704B-A6D3-8C948CEA116E}"/>
              </a:ext>
            </a:extLst>
          </p:cNvPr>
          <p:cNvSpPr txBox="1">
            <a:spLocks noChangeArrowheads="1"/>
          </p:cNvSpPr>
          <p:nvPr/>
        </p:nvSpPr>
        <p:spPr bwMode="auto">
          <a:xfrm>
            <a:off x="6865383" y="2137862"/>
            <a:ext cx="1822904" cy="42005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dirty="0">
                <a:solidFill>
                  <a:schemeClr val="tx1"/>
                </a:solidFill>
                <a:latin typeface="Cabin" charset="0"/>
                <a:sym typeface="Cabin" charset="0"/>
              </a:rPr>
              <a:t>Len  </a:t>
            </a:r>
          </a:p>
        </p:txBody>
      </p:sp>
      <p:sp>
        <p:nvSpPr>
          <p:cNvPr id="83988" name="Shape 624">
            <a:extLst>
              <a:ext uri="{FF2B5EF4-FFF2-40B4-BE49-F238E27FC236}">
                <a16:creationId xmlns:a16="http://schemas.microsoft.com/office/drawing/2014/main" id="{ADA7EDEC-B3D5-9641-82BC-39F036C2FDFD}"/>
              </a:ext>
            </a:extLst>
          </p:cNvPr>
          <p:cNvSpPr txBox="1">
            <a:spLocks noChangeArrowheads="1"/>
          </p:cNvSpPr>
          <p:nvPr/>
        </p:nvSpPr>
        <p:spPr bwMode="auto">
          <a:xfrm>
            <a:off x="6865382" y="1703311"/>
            <a:ext cx="1822906" cy="42005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dirty="0">
                <a:solidFill>
                  <a:schemeClr val="tx1"/>
                </a:solidFill>
                <a:latin typeface="Cabin" charset="0"/>
                <a:sym typeface="Cabin" charset="0"/>
              </a:rPr>
              <a:t>Rating</a:t>
            </a:r>
          </a:p>
        </p:txBody>
      </p:sp>
      <p:sp>
        <p:nvSpPr>
          <p:cNvPr id="83989" name="Shape 625">
            <a:extLst>
              <a:ext uri="{FF2B5EF4-FFF2-40B4-BE49-F238E27FC236}">
                <a16:creationId xmlns:a16="http://schemas.microsoft.com/office/drawing/2014/main" id="{3A0E4B05-2EF7-9B40-B5E2-A6905132EB78}"/>
              </a:ext>
            </a:extLst>
          </p:cNvPr>
          <p:cNvSpPr txBox="1">
            <a:spLocks noChangeArrowheads="1"/>
          </p:cNvSpPr>
          <p:nvPr/>
        </p:nvSpPr>
        <p:spPr bwMode="auto">
          <a:xfrm>
            <a:off x="6865382" y="2564904"/>
            <a:ext cx="1822904" cy="472579"/>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dirty="0">
                <a:solidFill>
                  <a:schemeClr val="tx1"/>
                </a:solidFill>
                <a:latin typeface="Cabin" charset="0"/>
                <a:sym typeface="Cabin" charset="0"/>
              </a:rPr>
              <a:t>Count</a:t>
            </a:r>
          </a:p>
        </p:txBody>
      </p:sp>
      <p:sp>
        <p:nvSpPr>
          <p:cNvPr id="83990" name="Shape 627">
            <a:extLst>
              <a:ext uri="{FF2B5EF4-FFF2-40B4-BE49-F238E27FC236}">
                <a16:creationId xmlns:a16="http://schemas.microsoft.com/office/drawing/2014/main" id="{570B282B-E494-374F-890A-C93EB6B7665A}"/>
              </a:ext>
            </a:extLst>
          </p:cNvPr>
          <p:cNvSpPr txBox="1">
            <a:spLocks noChangeArrowheads="1"/>
          </p:cNvSpPr>
          <p:nvPr/>
        </p:nvSpPr>
        <p:spPr bwMode="auto">
          <a:xfrm>
            <a:off x="6855916" y="1268760"/>
            <a:ext cx="1832372" cy="420053"/>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dirty="0">
                <a:solidFill>
                  <a:schemeClr val="tx1"/>
                </a:solidFill>
                <a:latin typeface="Cabin" charset="0"/>
                <a:sym typeface="Cabin" charset="0"/>
              </a:rPr>
              <a:t>Title  </a:t>
            </a:r>
          </a:p>
        </p:txBody>
      </p:sp>
      <p:sp>
        <p:nvSpPr>
          <p:cNvPr id="83991" name="TextBox 1">
            <a:extLst>
              <a:ext uri="{FF2B5EF4-FFF2-40B4-BE49-F238E27FC236}">
                <a16:creationId xmlns:a16="http://schemas.microsoft.com/office/drawing/2014/main" id="{11F9B501-7F4B-3B43-A91F-6496F4A4E693}"/>
              </a:ext>
            </a:extLst>
          </p:cNvPr>
          <p:cNvSpPr txBox="1">
            <a:spLocks noChangeArrowheads="1"/>
          </p:cNvSpPr>
          <p:nvPr/>
        </p:nvSpPr>
        <p:spPr bwMode="auto">
          <a:xfrm>
            <a:off x="8339853" y="4846678"/>
            <a:ext cx="777777" cy="38318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3992" name="TextBox 24">
            <a:extLst>
              <a:ext uri="{FF2B5EF4-FFF2-40B4-BE49-F238E27FC236}">
                <a16:creationId xmlns:a16="http://schemas.microsoft.com/office/drawing/2014/main" id="{CAA2DD2F-16C8-7D4E-9229-0015C788A734}"/>
              </a:ext>
            </a:extLst>
          </p:cNvPr>
          <p:cNvSpPr txBox="1">
            <a:spLocks noChangeArrowheads="1"/>
          </p:cNvSpPr>
          <p:nvPr/>
        </p:nvSpPr>
        <p:spPr bwMode="auto">
          <a:xfrm>
            <a:off x="6865383" y="3812620"/>
            <a:ext cx="643125" cy="38318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One</a:t>
            </a:r>
          </a:p>
        </p:txBody>
      </p:sp>
      <p:sp>
        <p:nvSpPr>
          <p:cNvPr id="83994" name="TextBox 27">
            <a:extLst>
              <a:ext uri="{FF2B5EF4-FFF2-40B4-BE49-F238E27FC236}">
                <a16:creationId xmlns:a16="http://schemas.microsoft.com/office/drawing/2014/main" id="{06896879-CCB4-8D44-A2DD-BF01B9BC0AFF}"/>
              </a:ext>
            </a:extLst>
          </p:cNvPr>
          <p:cNvSpPr txBox="1">
            <a:spLocks noChangeArrowheads="1"/>
          </p:cNvSpPr>
          <p:nvPr/>
        </p:nvSpPr>
        <p:spPr bwMode="auto">
          <a:xfrm>
            <a:off x="9410344" y="855108"/>
            <a:ext cx="1572866" cy="674031"/>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Review:</a:t>
            </a:r>
          </a:p>
          <a:p>
            <a:pPr eaLnBrk="1" hangingPunct="1"/>
            <a:r>
              <a:rPr lang="en-US" altLang="en-US" sz="1890">
                <a:solidFill>
                  <a:schemeClr val="tx1"/>
                </a:solidFill>
              </a:rPr>
              <a:t>One to Many</a:t>
            </a:r>
          </a:p>
        </p:txBody>
      </p:sp>
      <p:sp>
        <p:nvSpPr>
          <p:cNvPr id="83995" name="TextBox 28">
            <a:extLst>
              <a:ext uri="{FF2B5EF4-FFF2-40B4-BE49-F238E27FC236}">
                <a16:creationId xmlns:a16="http://schemas.microsoft.com/office/drawing/2014/main" id="{351275BD-D008-BA43-9EAB-EB94217AAFDE}"/>
              </a:ext>
            </a:extLst>
          </p:cNvPr>
          <p:cNvSpPr txBox="1">
            <a:spLocks noChangeArrowheads="1"/>
          </p:cNvSpPr>
          <p:nvPr/>
        </p:nvSpPr>
        <p:spPr bwMode="auto">
          <a:xfrm>
            <a:off x="5957770" y="1864519"/>
            <a:ext cx="777777" cy="38318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3996" name="TextBox 29">
            <a:extLst>
              <a:ext uri="{FF2B5EF4-FFF2-40B4-BE49-F238E27FC236}">
                <a16:creationId xmlns:a16="http://schemas.microsoft.com/office/drawing/2014/main" id="{01E4659D-3DE7-7341-ABE9-7F0BDE6389A2}"/>
              </a:ext>
            </a:extLst>
          </p:cNvPr>
          <p:cNvSpPr txBox="1">
            <a:spLocks noChangeArrowheads="1"/>
          </p:cNvSpPr>
          <p:nvPr/>
        </p:nvSpPr>
        <p:spPr bwMode="auto">
          <a:xfrm>
            <a:off x="3163135" y="1864519"/>
            <a:ext cx="643125" cy="38318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One</a:t>
            </a:r>
          </a:p>
        </p:txBody>
      </p:sp>
      <p:sp>
        <p:nvSpPr>
          <p:cNvPr id="34" name="Title 1">
            <a:extLst>
              <a:ext uri="{FF2B5EF4-FFF2-40B4-BE49-F238E27FC236}">
                <a16:creationId xmlns:a16="http://schemas.microsoft.com/office/drawing/2014/main" id="{15F0CE99-157E-49F0-B14C-481694DB4CF8}"/>
              </a:ext>
            </a:extLst>
          </p:cNvPr>
          <p:cNvSpPr txBox="1">
            <a:spLocks/>
          </p:cNvSpPr>
          <p:nvPr/>
        </p:nvSpPr>
        <p:spPr>
          <a:xfrm>
            <a:off x="33021" y="133194"/>
            <a:ext cx="11849493" cy="1216862"/>
          </a:xfrm>
          <a:prstGeom prst="rect">
            <a:avLst/>
          </a:prstGeom>
        </p:spPr>
        <p:txBody>
          <a:bodyPr vert="horz" lIns="0" tIns="0" rIns="0" bIns="0" rtlCol="0" anchor="t" anchorCtr="0">
            <a:normAutofit fontScale="97500"/>
          </a:bodyPr>
          <a:lstStyle>
            <a:lvl1pPr algn="l" defTabSz="914400" rtl="0" eaLnBrk="1" latinLnBrk="0" hangingPunct="1">
              <a:lnSpc>
                <a:spcPts val="3250"/>
              </a:lnSpc>
              <a:spcBef>
                <a:spcPct val="0"/>
              </a:spcBef>
              <a:buNone/>
              <a:defRPr lang="en-GB" sz="3450" b="1" kern="1200">
                <a:solidFill>
                  <a:schemeClr val="tx2"/>
                </a:solidFill>
                <a:latin typeface="+mj-lt"/>
                <a:ea typeface="+mj-ea"/>
                <a:cs typeface="+mj-cs"/>
              </a:defRPr>
            </a:lvl1pPr>
          </a:lstStyle>
          <a:p>
            <a:r>
              <a:rPr lang="en-US" sz="3500" dirty="0"/>
              <a:t>Relationship Types: One-to-Many: Example</a:t>
            </a:r>
            <a:r>
              <a:rPr lang="en-US" sz="4600" dirty="0"/>
              <a:t>           </a:t>
            </a:r>
            <a:r>
              <a:rPr lang="en-US" sz="1800" dirty="0"/>
              <a:t>(4/8)</a:t>
            </a:r>
          </a:p>
        </p:txBody>
      </p:sp>
    </p:spTree>
    <p:extLst>
      <p:ext uri="{BB962C8B-B14F-4D97-AF65-F5344CB8AC3E}">
        <p14:creationId xmlns:p14="http://schemas.microsoft.com/office/powerpoint/2010/main" val="3911865614"/>
      </p:ext>
    </p:extLst>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11" descr="Screen Shot 2015-08-10 at 11.36.13 AM.png">
            <a:extLst>
              <a:ext uri="{FF2B5EF4-FFF2-40B4-BE49-F238E27FC236}">
                <a16:creationId xmlns:a16="http://schemas.microsoft.com/office/drawing/2014/main" id="{1C344F46-912D-014C-833A-F0137CFCCE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7259" y="1882737"/>
            <a:ext cx="1817370" cy="102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4" name="Picture 12" descr="Screen Shot 2015-08-10 at 11.31.34 AM.png">
            <a:extLst>
              <a:ext uri="{FF2B5EF4-FFF2-40B4-BE49-F238E27FC236}">
                <a16:creationId xmlns:a16="http://schemas.microsoft.com/office/drawing/2014/main" id="{535C1FBA-CE77-904E-B764-D51DFAB3E447}"/>
              </a:ext>
            </a:extLst>
          </p:cNvPr>
          <p:cNvPicPr>
            <a:picLocks noChangeAspect="1"/>
          </p:cNvPicPr>
          <p:nvPr/>
        </p:nvPicPr>
        <p:blipFill>
          <a:blip r:embed="rId4">
            <a:extLst>
              <a:ext uri="{28A0092B-C50C-407E-A947-70E740481C1C}">
                <a14:useLocalDpi xmlns:a14="http://schemas.microsoft.com/office/drawing/2010/main" val="0"/>
              </a:ext>
            </a:extLst>
          </a:blip>
          <a:srcRect l="3906"/>
          <a:stretch>
            <a:fillRect/>
          </a:stretch>
        </p:blipFill>
        <p:spPr bwMode="auto">
          <a:xfrm>
            <a:off x="2972396" y="3348633"/>
            <a:ext cx="6170057" cy="162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4995" name="Shape 711">
            <a:extLst>
              <a:ext uri="{FF2B5EF4-FFF2-40B4-BE49-F238E27FC236}">
                <a16:creationId xmlns:a16="http://schemas.microsoft.com/office/drawing/2014/main" id="{9B957BBC-EFE1-0A4E-A058-72E0CB474A49}"/>
              </a:ext>
            </a:extLst>
          </p:cNvPr>
          <p:cNvCxnSpPr>
            <a:cxnSpLocks noChangeShapeType="1"/>
          </p:cNvCxnSpPr>
          <p:nvPr/>
        </p:nvCxnSpPr>
        <p:spPr bwMode="auto">
          <a:xfrm flipH="1" flipV="1">
            <a:off x="2160151" y="2472096"/>
            <a:ext cx="3391495" cy="1563409"/>
          </a:xfrm>
          <a:prstGeom prst="straightConnector1">
            <a:avLst/>
          </a:prstGeom>
          <a:noFill/>
          <a:ln w="101600" cap="rnd">
            <a:solidFill>
              <a:srgbClr val="FF00FF"/>
            </a:solidFill>
            <a:miter lim="800000"/>
            <a:headEnd type="stealth" w="med" len="med"/>
            <a:tailEnd/>
          </a:ln>
          <a:extLst>
            <a:ext uri="{909E8E84-426E-40DD-AFC4-6F175D3DCCD1}">
              <a14:hiddenFill xmlns:a14="http://schemas.microsoft.com/office/drawing/2010/main">
                <a:noFill/>
              </a14:hiddenFill>
            </a:ext>
          </a:extLst>
        </p:spPr>
      </p:cxnSp>
      <p:sp>
        <p:nvSpPr>
          <p:cNvPr id="84996" name="TextBox 14">
            <a:extLst>
              <a:ext uri="{FF2B5EF4-FFF2-40B4-BE49-F238E27FC236}">
                <a16:creationId xmlns:a16="http://schemas.microsoft.com/office/drawing/2014/main" id="{0356DC10-03BD-4B4A-A2F2-A20B281D66D5}"/>
              </a:ext>
            </a:extLst>
          </p:cNvPr>
          <p:cNvSpPr txBox="1">
            <a:spLocks noChangeArrowheads="1"/>
          </p:cNvSpPr>
          <p:nvPr/>
        </p:nvSpPr>
        <p:spPr bwMode="auto">
          <a:xfrm>
            <a:off x="5045870" y="2902864"/>
            <a:ext cx="777777"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4997" name="TextBox 15">
            <a:extLst>
              <a:ext uri="{FF2B5EF4-FFF2-40B4-BE49-F238E27FC236}">
                <a16:creationId xmlns:a16="http://schemas.microsoft.com/office/drawing/2014/main" id="{5CAF3462-AD04-574E-AFEB-263F676E56AB}"/>
              </a:ext>
            </a:extLst>
          </p:cNvPr>
          <p:cNvSpPr txBox="1">
            <a:spLocks noChangeArrowheads="1"/>
          </p:cNvSpPr>
          <p:nvPr/>
        </p:nvSpPr>
        <p:spPr bwMode="auto">
          <a:xfrm>
            <a:off x="3986095" y="2299573"/>
            <a:ext cx="643125"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One</a:t>
            </a:r>
          </a:p>
        </p:txBody>
      </p:sp>
      <p:pic>
        <p:nvPicPr>
          <p:cNvPr id="84999" name="Picture 4" descr="500px-CPT-Databases-OnetoMany.svg.png">
            <a:extLst>
              <a:ext uri="{FF2B5EF4-FFF2-40B4-BE49-F238E27FC236}">
                <a16:creationId xmlns:a16="http://schemas.microsoft.com/office/drawing/2014/main" id="{0879AE50-8CDC-914E-BE85-19C5A0F1F2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30606" y="803537"/>
            <a:ext cx="4286250" cy="95154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5000" name="TextBox 19">
            <a:extLst>
              <a:ext uri="{FF2B5EF4-FFF2-40B4-BE49-F238E27FC236}">
                <a16:creationId xmlns:a16="http://schemas.microsoft.com/office/drawing/2014/main" id="{0ADD858E-555B-7044-95D5-888BEFC3F4B0}"/>
              </a:ext>
            </a:extLst>
          </p:cNvPr>
          <p:cNvSpPr txBox="1">
            <a:spLocks noChangeArrowheads="1"/>
          </p:cNvSpPr>
          <p:nvPr/>
        </p:nvSpPr>
        <p:spPr bwMode="auto">
          <a:xfrm>
            <a:off x="9043870" y="1705927"/>
            <a:ext cx="777777"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5001" name="TextBox 20">
            <a:extLst>
              <a:ext uri="{FF2B5EF4-FFF2-40B4-BE49-F238E27FC236}">
                <a16:creationId xmlns:a16="http://schemas.microsoft.com/office/drawing/2014/main" id="{B5EF2405-B95A-0344-8B2B-3BC012EBBF03}"/>
              </a:ext>
            </a:extLst>
          </p:cNvPr>
          <p:cNvSpPr txBox="1">
            <a:spLocks noChangeArrowheads="1"/>
          </p:cNvSpPr>
          <p:nvPr/>
        </p:nvSpPr>
        <p:spPr bwMode="auto">
          <a:xfrm>
            <a:off x="7556541" y="1705927"/>
            <a:ext cx="643125" cy="383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One</a:t>
            </a:r>
          </a:p>
        </p:txBody>
      </p:sp>
      <p:sp>
        <p:nvSpPr>
          <p:cNvPr id="14" name="Title 1">
            <a:extLst>
              <a:ext uri="{FF2B5EF4-FFF2-40B4-BE49-F238E27FC236}">
                <a16:creationId xmlns:a16="http://schemas.microsoft.com/office/drawing/2014/main" id="{987F2BAB-9271-4A7F-9141-39CF8AB4765E}"/>
              </a:ext>
            </a:extLst>
          </p:cNvPr>
          <p:cNvSpPr txBox="1">
            <a:spLocks/>
          </p:cNvSpPr>
          <p:nvPr/>
        </p:nvSpPr>
        <p:spPr>
          <a:xfrm>
            <a:off x="48205" y="172826"/>
            <a:ext cx="11849493" cy="1216862"/>
          </a:xfrm>
          <a:prstGeom prst="rect">
            <a:avLst/>
          </a:prstGeom>
        </p:spPr>
        <p:txBody>
          <a:bodyPr vert="horz" lIns="0" tIns="0" rIns="0" bIns="0" rtlCol="0" anchor="t" anchorCtr="0">
            <a:normAutofit fontScale="97500"/>
          </a:bodyPr>
          <a:lstStyle>
            <a:lvl1pPr algn="l" defTabSz="914400" rtl="0" eaLnBrk="1" latinLnBrk="0" hangingPunct="1">
              <a:lnSpc>
                <a:spcPts val="3250"/>
              </a:lnSpc>
              <a:spcBef>
                <a:spcPct val="0"/>
              </a:spcBef>
              <a:buNone/>
              <a:defRPr lang="en-GB" sz="3450" b="1" kern="1200">
                <a:solidFill>
                  <a:schemeClr val="tx2"/>
                </a:solidFill>
                <a:latin typeface="+mj-lt"/>
                <a:ea typeface="+mj-ea"/>
                <a:cs typeface="+mj-cs"/>
              </a:defRPr>
            </a:lvl1pPr>
          </a:lstStyle>
          <a:p>
            <a:r>
              <a:rPr lang="en-US" sz="3500" dirty="0"/>
              <a:t>Relationship Types: One-to-Many: Example</a:t>
            </a:r>
            <a:r>
              <a:rPr lang="en-US" sz="4600" dirty="0"/>
              <a:t>           </a:t>
            </a:r>
            <a:r>
              <a:rPr lang="en-US" sz="1800" dirty="0"/>
              <a:t>(5/8)</a:t>
            </a:r>
          </a:p>
        </p:txBody>
      </p:sp>
    </p:spTree>
    <p:extLst>
      <p:ext uri="{BB962C8B-B14F-4D97-AF65-F5344CB8AC3E}">
        <p14:creationId xmlns:p14="http://schemas.microsoft.com/office/powerpoint/2010/main" val="1196105854"/>
      </p:ext>
    </p:extLst>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455D8D-6E03-A542-AE9E-00F033B7BAB8}"/>
              </a:ext>
            </a:extLst>
          </p:cNvPr>
          <p:cNvSpPr>
            <a:spLocks noGrp="1"/>
          </p:cNvSpPr>
          <p:nvPr>
            <p:ph type="body" sz="quarter" idx="14"/>
          </p:nvPr>
        </p:nvSpPr>
        <p:spPr/>
        <p:txBody>
          <a:bodyPr>
            <a:normAutofit/>
          </a:bodyPr>
          <a:lstStyle/>
          <a:p>
            <a:pPr algn="just">
              <a:lnSpc>
                <a:spcPct val="150000"/>
              </a:lnSpc>
            </a:pPr>
            <a:r>
              <a:rPr lang="en-GB" b="1" dirty="0"/>
              <a:t>Many-to-many:</a:t>
            </a:r>
            <a:r>
              <a:rPr lang="en-GB" dirty="0"/>
              <a:t> Each record in both tables can relate to any number of records (or no records) in the other table. For instance, if you have several siblings, so do your siblings (have many siblings). Many-to-many relationships require a third table, known as an associate or linking table, because relational systems can't directly accommodate the relationship.</a:t>
            </a:r>
          </a:p>
          <a:p>
            <a:endParaRPr lang="en-US" dirty="0"/>
          </a:p>
        </p:txBody>
      </p:sp>
      <p:sp>
        <p:nvSpPr>
          <p:cNvPr id="6" name="Title 1">
            <a:extLst>
              <a:ext uri="{FF2B5EF4-FFF2-40B4-BE49-F238E27FC236}">
                <a16:creationId xmlns:a16="http://schemas.microsoft.com/office/drawing/2014/main" id="{9C864329-E3DD-4A38-A0C2-30F5147D98A7}"/>
              </a:ext>
            </a:extLst>
          </p:cNvPr>
          <p:cNvSpPr>
            <a:spLocks noGrp="1"/>
          </p:cNvSpPr>
          <p:nvPr>
            <p:ph type="title"/>
          </p:nvPr>
        </p:nvSpPr>
        <p:spPr>
          <a:xfrm>
            <a:off x="521999" y="842400"/>
            <a:ext cx="10582776" cy="720000"/>
          </a:xfrm>
        </p:spPr>
        <p:txBody>
          <a:bodyPr>
            <a:normAutofit fontScale="90000"/>
          </a:bodyPr>
          <a:lstStyle/>
          <a:p>
            <a:r>
              <a:rPr lang="en-US" dirty="0"/>
              <a:t>Relationship Types: Many-to-Many                                 </a:t>
            </a:r>
            <a:r>
              <a:rPr lang="en-US" sz="2000" dirty="0"/>
              <a:t>(6/8)</a:t>
            </a:r>
          </a:p>
        </p:txBody>
      </p:sp>
    </p:spTree>
    <p:extLst>
      <p:ext uri="{BB962C8B-B14F-4D97-AF65-F5344CB8AC3E}">
        <p14:creationId xmlns:p14="http://schemas.microsoft.com/office/powerpoint/2010/main" val="1918438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Databases-ManyToManyWJunction.jpg">
            <a:extLst>
              <a:ext uri="{FF2B5EF4-FFF2-40B4-BE49-F238E27FC236}">
                <a16:creationId xmlns:a16="http://schemas.microsoft.com/office/drawing/2014/main" id="{57449C0E-A97D-DD4F-A16C-EB247AF86D1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38050" y="4512825"/>
            <a:ext cx="4707373" cy="15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147D6B3A-ACF9-9E4F-B58C-584AF132CE54}"/>
              </a:ext>
            </a:extLst>
          </p:cNvPr>
          <p:cNvSpPr>
            <a:spLocks noGrp="1"/>
          </p:cNvSpPr>
          <p:nvPr>
            <p:ph type="body" sz="quarter" idx="14"/>
          </p:nvPr>
        </p:nvSpPr>
        <p:spPr/>
        <p:txBody>
          <a:bodyPr>
            <a:normAutofit/>
          </a:bodyPr>
          <a:lstStyle/>
          <a:p>
            <a:r>
              <a:rPr lang="en-US" dirty="0"/>
              <a:t>Sometimes we need to model a relationship that is many-to-many</a:t>
            </a:r>
          </a:p>
          <a:p>
            <a:endParaRPr lang="en-US" dirty="0"/>
          </a:p>
          <a:p>
            <a:r>
              <a:rPr lang="en-US" dirty="0"/>
              <a:t>We need to add a "connection" table with two foreign keys</a:t>
            </a:r>
          </a:p>
          <a:p>
            <a:endParaRPr lang="en-US" dirty="0"/>
          </a:p>
          <a:p>
            <a:r>
              <a:rPr lang="en-US" dirty="0"/>
              <a:t>There is usually no separate primary key</a:t>
            </a:r>
          </a:p>
          <a:p>
            <a:endParaRPr lang="en-US" dirty="0"/>
          </a:p>
          <a:p>
            <a:endParaRPr lang="en-US" dirty="0"/>
          </a:p>
        </p:txBody>
      </p:sp>
      <p:pic>
        <p:nvPicPr>
          <p:cNvPr id="4" name="Picture 1" descr="500px-CPT-Databases-ManytoMany.svg.png">
            <a:extLst>
              <a:ext uri="{FF2B5EF4-FFF2-40B4-BE49-F238E27FC236}">
                <a16:creationId xmlns:a16="http://schemas.microsoft.com/office/drawing/2014/main" id="{65B89809-0FD1-1B4C-AB9C-BC346FD743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23662" y="3414143"/>
            <a:ext cx="4286250" cy="951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B213C7A2-66A2-4701-94A6-5E21B5AB3446}"/>
              </a:ext>
            </a:extLst>
          </p:cNvPr>
          <p:cNvSpPr>
            <a:spLocks noGrp="1"/>
          </p:cNvSpPr>
          <p:nvPr>
            <p:ph type="title"/>
          </p:nvPr>
        </p:nvSpPr>
        <p:spPr>
          <a:xfrm>
            <a:off x="521999" y="842400"/>
            <a:ext cx="10582776" cy="720000"/>
          </a:xfrm>
        </p:spPr>
        <p:txBody>
          <a:bodyPr>
            <a:normAutofit fontScale="90000"/>
          </a:bodyPr>
          <a:lstStyle/>
          <a:p>
            <a:r>
              <a:rPr lang="en-US" dirty="0"/>
              <a:t>Relationship Types: Many-to-Many                                 </a:t>
            </a:r>
            <a:r>
              <a:rPr lang="en-US" sz="2000" dirty="0"/>
              <a:t>(7/8)</a:t>
            </a:r>
          </a:p>
        </p:txBody>
      </p:sp>
    </p:spTree>
    <p:extLst>
      <p:ext uri="{BB962C8B-B14F-4D97-AF65-F5344CB8AC3E}">
        <p14:creationId xmlns:p14="http://schemas.microsoft.com/office/powerpoint/2010/main" val="231446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hape 626">
            <a:extLst>
              <a:ext uri="{FF2B5EF4-FFF2-40B4-BE49-F238E27FC236}">
                <a16:creationId xmlns:a16="http://schemas.microsoft.com/office/drawing/2014/main" id="{F4E33B67-1C51-3D4B-ABEA-B7F39635B217}"/>
              </a:ext>
            </a:extLst>
          </p:cNvPr>
          <p:cNvSpPr txBox="1">
            <a:spLocks noChangeArrowheads="1"/>
          </p:cNvSpPr>
          <p:nvPr/>
        </p:nvSpPr>
        <p:spPr bwMode="auto">
          <a:xfrm>
            <a:off x="7781569" y="2009775"/>
            <a:ext cx="1833443" cy="131838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946">
              <a:solidFill>
                <a:schemeClr val="tx1"/>
              </a:solidFill>
            </a:endParaRPr>
          </a:p>
        </p:txBody>
      </p:sp>
      <p:sp>
        <p:nvSpPr>
          <p:cNvPr id="87042" name="Shape 607">
            <a:extLst>
              <a:ext uri="{FF2B5EF4-FFF2-40B4-BE49-F238E27FC236}">
                <a16:creationId xmlns:a16="http://schemas.microsoft.com/office/drawing/2014/main" id="{E573D169-5AB9-F64E-A624-C7D21C996867}"/>
              </a:ext>
            </a:extLst>
          </p:cNvPr>
          <p:cNvSpPr txBox="1">
            <a:spLocks noChangeArrowheads="1"/>
          </p:cNvSpPr>
          <p:nvPr/>
        </p:nvSpPr>
        <p:spPr bwMode="auto">
          <a:xfrm>
            <a:off x="2271594" y="1939410"/>
            <a:ext cx="1585913" cy="1285876"/>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946">
              <a:solidFill>
                <a:schemeClr val="tx1"/>
              </a:solidFill>
            </a:endParaRPr>
          </a:p>
        </p:txBody>
      </p:sp>
      <p:sp>
        <p:nvSpPr>
          <p:cNvPr id="87043" name="Shape 606">
            <a:extLst>
              <a:ext uri="{FF2B5EF4-FFF2-40B4-BE49-F238E27FC236}">
                <a16:creationId xmlns:a16="http://schemas.microsoft.com/office/drawing/2014/main" id="{FFA54B42-4FCF-9440-8700-91AC2E2AC33F}"/>
              </a:ext>
            </a:extLst>
          </p:cNvPr>
          <p:cNvSpPr txBox="1">
            <a:spLocks noChangeArrowheads="1"/>
          </p:cNvSpPr>
          <p:nvPr/>
        </p:nvSpPr>
        <p:spPr bwMode="auto">
          <a:xfrm>
            <a:off x="2527697" y="2205156"/>
            <a:ext cx="1068348" cy="76295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Course</a:t>
            </a:r>
          </a:p>
          <a:p>
            <a:pPr algn="ctr" eaLnBrk="1" hangingPunct="1">
              <a:buClr>
                <a:srgbClr val="FFFFFF"/>
              </a:buClr>
              <a:buSzPct val="25000"/>
              <a:buFont typeface="Cabin" charset="0"/>
              <a:buNone/>
            </a:pPr>
            <a:r>
              <a:rPr lang="en-US" altLang="en-US" sz="2430">
                <a:solidFill>
                  <a:schemeClr val="tx1"/>
                </a:solidFill>
                <a:latin typeface="Cabin" charset="0"/>
                <a:sym typeface="Cabin" charset="0"/>
              </a:rPr>
              <a:t>title</a:t>
            </a:r>
          </a:p>
        </p:txBody>
      </p:sp>
      <p:cxnSp>
        <p:nvCxnSpPr>
          <p:cNvPr id="87044" name="Shape 608">
            <a:extLst>
              <a:ext uri="{FF2B5EF4-FFF2-40B4-BE49-F238E27FC236}">
                <a16:creationId xmlns:a16="http://schemas.microsoft.com/office/drawing/2014/main" id="{F470DD14-92EC-A448-86A1-8FC8C49B202F}"/>
              </a:ext>
            </a:extLst>
          </p:cNvPr>
          <p:cNvCxnSpPr>
            <a:cxnSpLocks noChangeShapeType="1"/>
          </p:cNvCxnSpPr>
          <p:nvPr/>
        </p:nvCxnSpPr>
        <p:spPr bwMode="auto">
          <a:xfrm rot="10800000" flipH="1">
            <a:off x="3955020" y="2379821"/>
            <a:ext cx="3779401" cy="8573"/>
          </a:xfrm>
          <a:prstGeom prst="straightConnector1">
            <a:avLst/>
          </a:prstGeom>
          <a:noFill/>
          <a:ln w="28575" cap="rnd">
            <a:solidFill>
              <a:srgbClr val="7030A0"/>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87045" name="Shape 609">
            <a:extLst>
              <a:ext uri="{FF2B5EF4-FFF2-40B4-BE49-F238E27FC236}">
                <a16:creationId xmlns:a16="http://schemas.microsoft.com/office/drawing/2014/main" id="{8C999F42-A7A0-5541-A6BC-A62DF416E861}"/>
              </a:ext>
            </a:extLst>
          </p:cNvPr>
          <p:cNvSpPr txBox="1">
            <a:spLocks noChangeArrowheads="1"/>
          </p:cNvSpPr>
          <p:nvPr/>
        </p:nvSpPr>
        <p:spPr bwMode="auto">
          <a:xfrm>
            <a:off x="4889420" y="1699379"/>
            <a:ext cx="1714500" cy="42005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member-of</a:t>
            </a:r>
          </a:p>
        </p:txBody>
      </p:sp>
      <p:sp>
        <p:nvSpPr>
          <p:cNvPr id="87046" name="Shape 610">
            <a:extLst>
              <a:ext uri="{FF2B5EF4-FFF2-40B4-BE49-F238E27FC236}">
                <a16:creationId xmlns:a16="http://schemas.microsoft.com/office/drawing/2014/main" id="{108C7F1D-C669-5E48-A7E9-8D7AB72928A3}"/>
              </a:ext>
            </a:extLst>
          </p:cNvPr>
          <p:cNvSpPr txBox="1">
            <a:spLocks noChangeArrowheads="1"/>
          </p:cNvSpPr>
          <p:nvPr/>
        </p:nvSpPr>
        <p:spPr bwMode="auto">
          <a:xfrm>
            <a:off x="5236607" y="3937874"/>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Member</a:t>
            </a:r>
          </a:p>
        </p:txBody>
      </p:sp>
      <p:sp>
        <p:nvSpPr>
          <p:cNvPr id="87047" name="Shape 611">
            <a:extLst>
              <a:ext uri="{FF2B5EF4-FFF2-40B4-BE49-F238E27FC236}">
                <a16:creationId xmlns:a16="http://schemas.microsoft.com/office/drawing/2014/main" id="{79EE9C01-8DFF-D14B-9CBB-DBA89D832223}"/>
              </a:ext>
            </a:extLst>
          </p:cNvPr>
          <p:cNvSpPr txBox="1">
            <a:spLocks noChangeArrowheads="1"/>
          </p:cNvSpPr>
          <p:nvPr/>
        </p:nvSpPr>
        <p:spPr bwMode="auto">
          <a:xfrm>
            <a:off x="5236607" y="4477941"/>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user_id</a:t>
            </a:r>
          </a:p>
        </p:txBody>
      </p:sp>
      <p:sp>
        <p:nvSpPr>
          <p:cNvPr id="87048" name="Shape 612">
            <a:extLst>
              <a:ext uri="{FF2B5EF4-FFF2-40B4-BE49-F238E27FC236}">
                <a16:creationId xmlns:a16="http://schemas.microsoft.com/office/drawing/2014/main" id="{04032112-9213-8544-9EE6-D3AC4E0D6809}"/>
              </a:ext>
            </a:extLst>
          </p:cNvPr>
          <p:cNvSpPr txBox="1">
            <a:spLocks noChangeArrowheads="1"/>
          </p:cNvSpPr>
          <p:nvPr/>
        </p:nvSpPr>
        <p:spPr bwMode="auto">
          <a:xfrm>
            <a:off x="5236607" y="4992291"/>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course_id</a:t>
            </a:r>
          </a:p>
        </p:txBody>
      </p:sp>
      <p:sp>
        <p:nvSpPr>
          <p:cNvPr id="87049" name="Shape 613">
            <a:extLst>
              <a:ext uri="{FF2B5EF4-FFF2-40B4-BE49-F238E27FC236}">
                <a16:creationId xmlns:a16="http://schemas.microsoft.com/office/drawing/2014/main" id="{ED62E35A-1041-AA48-BCE2-BEFB66ACA012}"/>
              </a:ext>
            </a:extLst>
          </p:cNvPr>
          <p:cNvSpPr txBox="1">
            <a:spLocks noChangeArrowheads="1"/>
          </p:cNvSpPr>
          <p:nvPr/>
        </p:nvSpPr>
        <p:spPr bwMode="auto">
          <a:xfrm>
            <a:off x="9293543" y="3654981"/>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User</a:t>
            </a:r>
          </a:p>
        </p:txBody>
      </p:sp>
      <p:sp>
        <p:nvSpPr>
          <p:cNvPr id="87050" name="Shape 614">
            <a:extLst>
              <a:ext uri="{FF2B5EF4-FFF2-40B4-BE49-F238E27FC236}">
                <a16:creationId xmlns:a16="http://schemas.microsoft.com/office/drawing/2014/main" id="{EED99722-1279-4D41-8698-39B66A3C53F2}"/>
              </a:ext>
            </a:extLst>
          </p:cNvPr>
          <p:cNvSpPr txBox="1">
            <a:spLocks noChangeArrowheads="1"/>
          </p:cNvSpPr>
          <p:nvPr/>
        </p:nvSpPr>
        <p:spPr bwMode="auto">
          <a:xfrm>
            <a:off x="9293543" y="4195049"/>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87051" name="Shape 615">
            <a:extLst>
              <a:ext uri="{FF2B5EF4-FFF2-40B4-BE49-F238E27FC236}">
                <a16:creationId xmlns:a16="http://schemas.microsoft.com/office/drawing/2014/main" id="{AC3DDDF5-AB4C-C049-A869-A2B537E5CB61}"/>
              </a:ext>
            </a:extLst>
          </p:cNvPr>
          <p:cNvSpPr txBox="1">
            <a:spLocks noChangeArrowheads="1"/>
          </p:cNvSpPr>
          <p:nvPr/>
        </p:nvSpPr>
        <p:spPr bwMode="auto">
          <a:xfrm>
            <a:off x="9293543" y="4709399"/>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name</a:t>
            </a:r>
          </a:p>
        </p:txBody>
      </p:sp>
      <p:sp>
        <p:nvSpPr>
          <p:cNvPr id="87052" name="Shape 616">
            <a:extLst>
              <a:ext uri="{FF2B5EF4-FFF2-40B4-BE49-F238E27FC236}">
                <a16:creationId xmlns:a16="http://schemas.microsoft.com/office/drawing/2014/main" id="{33B9F476-5399-0843-A942-1A0AF9B64DEB}"/>
              </a:ext>
            </a:extLst>
          </p:cNvPr>
          <p:cNvSpPr txBox="1">
            <a:spLocks noChangeArrowheads="1"/>
          </p:cNvSpPr>
          <p:nvPr/>
        </p:nvSpPr>
        <p:spPr bwMode="auto">
          <a:xfrm>
            <a:off x="9293543" y="5240894"/>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700">
                <a:solidFill>
                  <a:schemeClr val="tx1"/>
                </a:solidFill>
                <a:latin typeface="Cabin" charset="0"/>
                <a:sym typeface="Cabin" charset="0"/>
              </a:rPr>
              <a:t>email</a:t>
            </a:r>
          </a:p>
        </p:txBody>
      </p:sp>
      <p:cxnSp>
        <p:nvCxnSpPr>
          <p:cNvPr id="87053" name="Shape 620">
            <a:extLst>
              <a:ext uri="{FF2B5EF4-FFF2-40B4-BE49-F238E27FC236}">
                <a16:creationId xmlns:a16="http://schemas.microsoft.com/office/drawing/2014/main" id="{F6A8707F-787D-FD42-9FAF-94C7E83950DB}"/>
              </a:ext>
            </a:extLst>
          </p:cNvPr>
          <p:cNvCxnSpPr>
            <a:cxnSpLocks noChangeShapeType="1"/>
            <a:stCxn id="87063" idx="3"/>
            <a:endCxn id="87048" idx="1"/>
          </p:cNvCxnSpPr>
          <p:nvPr/>
        </p:nvCxnSpPr>
        <p:spPr bwMode="auto">
          <a:xfrm>
            <a:off x="3003471" y="4674038"/>
            <a:ext cx="2233136" cy="575429"/>
          </a:xfrm>
          <a:prstGeom prst="straightConnector1">
            <a:avLst/>
          </a:prstGeom>
          <a:noFill/>
          <a:ln w="28575" cap="rnd">
            <a:solidFill>
              <a:srgbClr val="7030A0"/>
            </a:solidFill>
            <a:miter lim="800000"/>
            <a:headEnd type="stealth" w="med" len="med"/>
            <a:tailEnd/>
          </a:ln>
          <a:extLst>
            <a:ext uri="{909E8E84-426E-40DD-AFC4-6F175D3DCCD1}">
              <a14:hiddenFill xmlns:a14="http://schemas.microsoft.com/office/drawing/2010/main">
                <a:noFill/>
              </a14:hiddenFill>
            </a:ext>
          </a:extLst>
        </p:spPr>
      </p:cxnSp>
      <p:sp>
        <p:nvSpPr>
          <p:cNvPr id="87054" name="Shape 622">
            <a:extLst>
              <a:ext uri="{FF2B5EF4-FFF2-40B4-BE49-F238E27FC236}">
                <a16:creationId xmlns:a16="http://schemas.microsoft.com/office/drawing/2014/main" id="{A4B15B53-272F-F64A-AF7A-8851D34DE029}"/>
              </a:ext>
            </a:extLst>
          </p:cNvPr>
          <p:cNvSpPr txBox="1">
            <a:spLocks noChangeArrowheads="1"/>
          </p:cNvSpPr>
          <p:nvPr/>
        </p:nvSpPr>
        <p:spPr bwMode="auto">
          <a:xfrm>
            <a:off x="8270201" y="2009775"/>
            <a:ext cx="933331" cy="42005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User</a:t>
            </a:r>
          </a:p>
        </p:txBody>
      </p:sp>
      <p:sp>
        <p:nvSpPr>
          <p:cNvPr id="87055" name="Shape 624">
            <a:extLst>
              <a:ext uri="{FF2B5EF4-FFF2-40B4-BE49-F238E27FC236}">
                <a16:creationId xmlns:a16="http://schemas.microsoft.com/office/drawing/2014/main" id="{EDE65EE3-E75A-2949-B871-4147DF0D4614}"/>
              </a:ext>
            </a:extLst>
          </p:cNvPr>
          <p:cNvSpPr txBox="1">
            <a:spLocks noChangeArrowheads="1"/>
          </p:cNvSpPr>
          <p:nvPr/>
        </p:nvSpPr>
        <p:spPr bwMode="auto">
          <a:xfrm>
            <a:off x="8193048" y="2873871"/>
            <a:ext cx="1087636" cy="42005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email</a:t>
            </a:r>
          </a:p>
        </p:txBody>
      </p:sp>
      <p:sp>
        <p:nvSpPr>
          <p:cNvPr id="87056" name="Shape 627">
            <a:extLst>
              <a:ext uri="{FF2B5EF4-FFF2-40B4-BE49-F238E27FC236}">
                <a16:creationId xmlns:a16="http://schemas.microsoft.com/office/drawing/2014/main" id="{C6239FF8-A9D8-FD4D-85D3-456843EEDB88}"/>
              </a:ext>
            </a:extLst>
          </p:cNvPr>
          <p:cNvSpPr txBox="1">
            <a:spLocks noChangeArrowheads="1"/>
          </p:cNvSpPr>
          <p:nvPr/>
        </p:nvSpPr>
        <p:spPr bwMode="auto">
          <a:xfrm>
            <a:off x="8326993" y="2441823"/>
            <a:ext cx="820817" cy="420053"/>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name</a:t>
            </a:r>
          </a:p>
        </p:txBody>
      </p:sp>
      <p:sp>
        <p:nvSpPr>
          <p:cNvPr id="87057" name="TextBox 1">
            <a:extLst>
              <a:ext uri="{FF2B5EF4-FFF2-40B4-BE49-F238E27FC236}">
                <a16:creationId xmlns:a16="http://schemas.microsoft.com/office/drawing/2014/main" id="{4CB8E523-93F9-E648-B66C-F32573ACD6A3}"/>
              </a:ext>
            </a:extLst>
          </p:cNvPr>
          <p:cNvSpPr txBox="1">
            <a:spLocks noChangeArrowheads="1"/>
          </p:cNvSpPr>
          <p:nvPr/>
        </p:nvSpPr>
        <p:spPr bwMode="auto">
          <a:xfrm>
            <a:off x="7064694" y="4904422"/>
            <a:ext cx="777777" cy="3831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7058" name="TextBox 24">
            <a:extLst>
              <a:ext uri="{FF2B5EF4-FFF2-40B4-BE49-F238E27FC236}">
                <a16:creationId xmlns:a16="http://schemas.microsoft.com/office/drawing/2014/main" id="{854B3EC8-0444-3D49-A883-65A27ABEE8CD}"/>
              </a:ext>
            </a:extLst>
          </p:cNvPr>
          <p:cNvSpPr txBox="1">
            <a:spLocks noChangeArrowheads="1"/>
          </p:cNvSpPr>
          <p:nvPr/>
        </p:nvSpPr>
        <p:spPr bwMode="auto">
          <a:xfrm>
            <a:off x="8473798" y="4812268"/>
            <a:ext cx="643125" cy="3831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One</a:t>
            </a:r>
          </a:p>
        </p:txBody>
      </p:sp>
      <p:sp>
        <p:nvSpPr>
          <p:cNvPr id="87060" name="TextBox 28">
            <a:extLst>
              <a:ext uri="{FF2B5EF4-FFF2-40B4-BE49-F238E27FC236}">
                <a16:creationId xmlns:a16="http://schemas.microsoft.com/office/drawing/2014/main" id="{A333BDAA-0346-114C-A717-7D90A272A2F0}"/>
              </a:ext>
            </a:extLst>
          </p:cNvPr>
          <p:cNvSpPr txBox="1">
            <a:spLocks noChangeArrowheads="1"/>
          </p:cNvSpPr>
          <p:nvPr/>
        </p:nvSpPr>
        <p:spPr bwMode="auto">
          <a:xfrm>
            <a:off x="6950037" y="2585561"/>
            <a:ext cx="777777" cy="3831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7061" name="TextBox 29">
            <a:extLst>
              <a:ext uri="{FF2B5EF4-FFF2-40B4-BE49-F238E27FC236}">
                <a16:creationId xmlns:a16="http://schemas.microsoft.com/office/drawing/2014/main" id="{61435D30-2B18-9543-B549-E6EC17DA76E1}"/>
              </a:ext>
            </a:extLst>
          </p:cNvPr>
          <p:cNvSpPr txBox="1">
            <a:spLocks noChangeArrowheads="1"/>
          </p:cNvSpPr>
          <p:nvPr/>
        </p:nvSpPr>
        <p:spPr bwMode="auto">
          <a:xfrm>
            <a:off x="4006454" y="2619851"/>
            <a:ext cx="777777" cy="3831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87062" name="Shape 613">
            <a:extLst>
              <a:ext uri="{FF2B5EF4-FFF2-40B4-BE49-F238E27FC236}">
                <a16:creationId xmlns:a16="http://schemas.microsoft.com/office/drawing/2014/main" id="{5F26CBDE-B3A6-214F-84ED-5B3054A31483}"/>
              </a:ext>
            </a:extLst>
          </p:cNvPr>
          <p:cNvSpPr txBox="1">
            <a:spLocks noChangeArrowheads="1"/>
          </p:cNvSpPr>
          <p:nvPr/>
        </p:nvSpPr>
        <p:spPr bwMode="auto">
          <a:xfrm>
            <a:off x="1374695" y="3876795"/>
            <a:ext cx="1628776" cy="514350"/>
          </a:xfrm>
          <a:prstGeom prst="rect">
            <a:avLst/>
          </a:prstGeom>
          <a:solidFill>
            <a:schemeClr val="accent1"/>
          </a:solidFill>
          <a:ln w="28575" cap="rnd">
            <a:solidFill>
              <a:srgbClr val="7030A0"/>
            </a:solidFill>
            <a:miter lim="800000"/>
            <a:headEnd/>
            <a:tailEnd/>
          </a:ln>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0000"/>
              </a:buClr>
              <a:buSzPct val="25000"/>
              <a:buFont typeface="Cabin" charset="0"/>
              <a:buNone/>
            </a:pPr>
            <a:r>
              <a:rPr lang="en-US" altLang="en-US" sz="2700">
                <a:solidFill>
                  <a:schemeClr val="tx1"/>
                </a:solidFill>
                <a:latin typeface="Cabin" charset="0"/>
                <a:sym typeface="Cabin" charset="0"/>
              </a:rPr>
              <a:t>Course</a:t>
            </a:r>
          </a:p>
        </p:txBody>
      </p:sp>
      <p:sp>
        <p:nvSpPr>
          <p:cNvPr id="87063" name="Shape 614">
            <a:extLst>
              <a:ext uri="{FF2B5EF4-FFF2-40B4-BE49-F238E27FC236}">
                <a16:creationId xmlns:a16="http://schemas.microsoft.com/office/drawing/2014/main" id="{AB823965-A6A2-CD4A-902E-1189BA18906E}"/>
              </a:ext>
            </a:extLst>
          </p:cNvPr>
          <p:cNvSpPr txBox="1">
            <a:spLocks noChangeArrowheads="1"/>
          </p:cNvSpPr>
          <p:nvPr/>
        </p:nvSpPr>
        <p:spPr bwMode="auto">
          <a:xfrm>
            <a:off x="1374695" y="4416863"/>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r>
              <a:rPr lang="en-US" altLang="en-US" sz="2700">
                <a:solidFill>
                  <a:schemeClr val="tx1"/>
                </a:solidFill>
                <a:latin typeface="Cabin" charset="0"/>
                <a:sym typeface="Cabin" charset="0"/>
              </a:rPr>
              <a:t>id</a:t>
            </a:r>
          </a:p>
        </p:txBody>
      </p:sp>
      <p:sp>
        <p:nvSpPr>
          <p:cNvPr id="87064" name="Shape 615">
            <a:extLst>
              <a:ext uri="{FF2B5EF4-FFF2-40B4-BE49-F238E27FC236}">
                <a16:creationId xmlns:a16="http://schemas.microsoft.com/office/drawing/2014/main" id="{5CDE8944-2E8C-734E-A53C-C403B874082A}"/>
              </a:ext>
            </a:extLst>
          </p:cNvPr>
          <p:cNvSpPr txBox="1">
            <a:spLocks noChangeArrowheads="1"/>
          </p:cNvSpPr>
          <p:nvPr/>
        </p:nvSpPr>
        <p:spPr bwMode="auto">
          <a:xfrm>
            <a:off x="1374695" y="4931213"/>
            <a:ext cx="1628776" cy="514350"/>
          </a:xfrm>
          <a:prstGeom prst="rect">
            <a:avLst/>
          </a:prstGeom>
          <a:noFill/>
          <a:ln w="28575" cap="rnd">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00FF00"/>
              </a:buClr>
              <a:buSzPct val="25000"/>
              <a:buFont typeface="Cabin" charset="0"/>
              <a:buNone/>
            </a:pPr>
            <a:r>
              <a:rPr lang="en-US" altLang="en-US" sz="2700">
                <a:solidFill>
                  <a:schemeClr val="tx1"/>
                </a:solidFill>
                <a:latin typeface="Cabin" charset="0"/>
                <a:sym typeface="Cabin" charset="0"/>
              </a:rPr>
              <a:t>title</a:t>
            </a:r>
          </a:p>
        </p:txBody>
      </p:sp>
      <p:cxnSp>
        <p:nvCxnSpPr>
          <p:cNvPr id="87065" name="Shape 620">
            <a:extLst>
              <a:ext uri="{FF2B5EF4-FFF2-40B4-BE49-F238E27FC236}">
                <a16:creationId xmlns:a16="http://schemas.microsoft.com/office/drawing/2014/main" id="{EA6777E2-BCFB-2D44-9B17-EC992DB3AAAD}"/>
              </a:ext>
            </a:extLst>
          </p:cNvPr>
          <p:cNvCxnSpPr>
            <a:cxnSpLocks noChangeShapeType="1"/>
            <a:stCxn id="87050" idx="1"/>
            <a:endCxn id="87047" idx="3"/>
          </p:cNvCxnSpPr>
          <p:nvPr/>
        </p:nvCxnSpPr>
        <p:spPr bwMode="auto">
          <a:xfrm flipH="1">
            <a:off x="6865383" y="4452222"/>
            <a:ext cx="2428160" cy="282893"/>
          </a:xfrm>
          <a:prstGeom prst="straightConnector1">
            <a:avLst/>
          </a:prstGeom>
          <a:noFill/>
          <a:ln w="28575" cap="rnd">
            <a:solidFill>
              <a:srgbClr val="7030A0"/>
            </a:solidFill>
            <a:miter lim="800000"/>
            <a:headEnd type="stealth" w="med" len="med"/>
            <a:tailEnd/>
          </a:ln>
          <a:extLst>
            <a:ext uri="{909E8E84-426E-40DD-AFC4-6F175D3DCCD1}">
              <a14:hiddenFill xmlns:a14="http://schemas.microsoft.com/office/drawing/2010/main">
                <a:noFill/>
              </a14:hiddenFill>
            </a:ext>
          </a:extLst>
        </p:spPr>
      </p:cxnSp>
      <p:sp>
        <p:nvSpPr>
          <p:cNvPr id="87066" name="TextBox 39">
            <a:extLst>
              <a:ext uri="{FF2B5EF4-FFF2-40B4-BE49-F238E27FC236}">
                <a16:creationId xmlns:a16="http://schemas.microsoft.com/office/drawing/2014/main" id="{27B0FDA1-618D-2C40-B517-E23F80F0BD45}"/>
              </a:ext>
            </a:extLst>
          </p:cNvPr>
          <p:cNvSpPr txBox="1">
            <a:spLocks noChangeArrowheads="1"/>
          </p:cNvSpPr>
          <p:nvPr/>
        </p:nvSpPr>
        <p:spPr bwMode="auto">
          <a:xfrm>
            <a:off x="3122415" y="5014795"/>
            <a:ext cx="643125" cy="3831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One</a:t>
            </a:r>
          </a:p>
        </p:txBody>
      </p:sp>
      <p:sp>
        <p:nvSpPr>
          <p:cNvPr id="87067" name="TextBox 41">
            <a:extLst>
              <a:ext uri="{FF2B5EF4-FFF2-40B4-BE49-F238E27FC236}">
                <a16:creationId xmlns:a16="http://schemas.microsoft.com/office/drawing/2014/main" id="{FA528951-6B2C-2444-9F66-B0F345D79FA2}"/>
              </a:ext>
            </a:extLst>
          </p:cNvPr>
          <p:cNvSpPr txBox="1">
            <a:spLocks noChangeArrowheads="1"/>
          </p:cNvSpPr>
          <p:nvPr/>
        </p:nvSpPr>
        <p:spPr bwMode="auto">
          <a:xfrm>
            <a:off x="4365428" y="4409361"/>
            <a:ext cx="777777" cy="383182"/>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a:solidFill>
                  <a:schemeClr val="tx1"/>
                </a:solidFill>
              </a:rPr>
              <a:t>Many</a:t>
            </a:r>
          </a:p>
        </p:txBody>
      </p:sp>
      <p:sp>
        <p:nvSpPr>
          <p:cNvPr id="30" name="Title 1">
            <a:extLst>
              <a:ext uri="{FF2B5EF4-FFF2-40B4-BE49-F238E27FC236}">
                <a16:creationId xmlns:a16="http://schemas.microsoft.com/office/drawing/2014/main" id="{D2CF77E8-170F-4061-B109-CC37FADCD68A}"/>
              </a:ext>
            </a:extLst>
          </p:cNvPr>
          <p:cNvSpPr>
            <a:spLocks noGrp="1"/>
          </p:cNvSpPr>
          <p:nvPr>
            <p:ph type="title"/>
          </p:nvPr>
        </p:nvSpPr>
        <p:spPr>
          <a:xfrm>
            <a:off x="521999" y="842400"/>
            <a:ext cx="10582776" cy="720000"/>
          </a:xfrm>
        </p:spPr>
        <p:txBody>
          <a:bodyPr>
            <a:normAutofit fontScale="90000"/>
          </a:bodyPr>
          <a:lstStyle/>
          <a:p>
            <a:r>
              <a:rPr lang="en-US" dirty="0"/>
              <a:t>Relationship Types: Many-to-Many                                 </a:t>
            </a:r>
            <a:r>
              <a:rPr lang="en-US" sz="2000" dirty="0"/>
              <a:t>(8/8)</a:t>
            </a:r>
          </a:p>
        </p:txBody>
      </p:sp>
    </p:spTree>
    <p:extLst>
      <p:ext uri="{BB962C8B-B14F-4D97-AF65-F5344CB8AC3E}">
        <p14:creationId xmlns:p14="http://schemas.microsoft.com/office/powerpoint/2010/main" val="3580476751"/>
      </p:ext>
    </p:extLst>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389592-D5A7-41BD-B946-51CDFCF36EDE}"/>
              </a:ext>
            </a:extLst>
          </p:cNvPr>
          <p:cNvSpPr>
            <a:spLocks noGrp="1"/>
          </p:cNvSpPr>
          <p:nvPr>
            <p:ph type="title"/>
          </p:nvPr>
        </p:nvSpPr>
        <p:spPr>
          <a:xfrm>
            <a:off x="284256" y="1268240"/>
            <a:ext cx="5479200" cy="720000"/>
          </a:xfrm>
        </p:spPr>
        <p:txBody>
          <a:bodyPr>
            <a:normAutofit/>
          </a:bodyPr>
          <a:lstStyle/>
          <a:p>
            <a:pPr algn="ctr">
              <a:lnSpc>
                <a:spcPct val="100000"/>
              </a:lnSpc>
            </a:pPr>
            <a:r>
              <a:rPr lang="en-US" sz="4000" dirty="0">
                <a:solidFill>
                  <a:schemeClr val="bg1"/>
                </a:solidFill>
              </a:rPr>
              <a:t>SQLite – DB Browser </a:t>
            </a:r>
            <a:endParaRPr lang="en-GB" sz="4000" dirty="0">
              <a:solidFill>
                <a:schemeClr val="bg1"/>
              </a:solidFill>
            </a:endParaRPr>
          </a:p>
        </p:txBody>
      </p:sp>
    </p:spTree>
    <p:extLst>
      <p:ext uri="{BB962C8B-B14F-4D97-AF65-F5344CB8AC3E}">
        <p14:creationId xmlns:p14="http://schemas.microsoft.com/office/powerpoint/2010/main" val="417961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hape 240">
            <a:extLst>
              <a:ext uri="{FF2B5EF4-FFF2-40B4-BE49-F238E27FC236}">
                <a16:creationId xmlns:a16="http://schemas.microsoft.com/office/drawing/2014/main" id="{B5C9ACE8-1985-7F4B-93BC-52101182E5E7}"/>
              </a:ext>
            </a:extLst>
          </p:cNvPr>
          <p:cNvSpPr txBox="1">
            <a:spLocks noGrp="1"/>
          </p:cNvSpPr>
          <p:nvPr>
            <p:ph type="title"/>
          </p:nvPr>
        </p:nvSpPr>
        <p:spPr/>
        <p:txBody>
          <a:bodyPr vert="horz" lIns="25717" tIns="25717" rIns="25717" bIns="25717" rtlCol="0" anchor="ctr" anchorCtr="0">
            <a:noAutofit/>
          </a:bodyPr>
          <a:lstStyle/>
          <a:p>
            <a:pPr eaLnBrk="1" hangingPunct="1">
              <a:spcBef>
                <a:spcPct val="0"/>
              </a:spcBef>
              <a:spcAft>
                <a:spcPct val="0"/>
              </a:spcAft>
              <a:buClr>
                <a:srgbClr val="FFFF00"/>
              </a:buClr>
              <a:buSzPct val="25000"/>
              <a:buFont typeface="Cabin" charset="0"/>
              <a:buNone/>
            </a:pPr>
            <a:r>
              <a:rPr lang="en-US" altLang="en-US" dirty="0">
                <a:sym typeface="Cabin" charset="0"/>
              </a:rPr>
              <a:t>SQL</a:t>
            </a:r>
          </a:p>
        </p:txBody>
      </p:sp>
      <p:sp>
        <p:nvSpPr>
          <p:cNvPr id="11266" name="Shape 241">
            <a:extLst>
              <a:ext uri="{FF2B5EF4-FFF2-40B4-BE49-F238E27FC236}">
                <a16:creationId xmlns:a16="http://schemas.microsoft.com/office/drawing/2014/main" id="{2602735B-02B2-0B4C-90DE-267EF9DB05F2}"/>
              </a:ext>
            </a:extLst>
          </p:cNvPr>
          <p:cNvSpPr txBox="1">
            <a:spLocks noGrp="1"/>
          </p:cNvSpPr>
          <p:nvPr>
            <p:ph type="body" sz="quarter" idx="14"/>
          </p:nvPr>
        </p:nvSpPr>
        <p:spPr/>
        <p:txBody>
          <a:bodyPr vert="horz" lIns="25717" tIns="25717" rIns="25717" bIns="25717" rtlCol="0">
            <a:normAutofit/>
          </a:bodyPr>
          <a:lstStyle/>
          <a:p>
            <a:pPr>
              <a:lnSpc>
                <a:spcPct val="150000"/>
              </a:lnSpc>
              <a:spcBef>
                <a:spcPct val="0"/>
              </a:spcBef>
              <a:spcAft>
                <a:spcPts val="676"/>
              </a:spcAft>
              <a:buClr>
                <a:srgbClr val="FFFFFF"/>
              </a:buClr>
            </a:pPr>
            <a:r>
              <a:rPr lang="en-US" altLang="en-US" dirty="0">
                <a:highlight>
                  <a:srgbClr val="00FFFF"/>
                </a:highlight>
                <a:sym typeface="Cabin" charset="0"/>
              </a:rPr>
              <a:t>Structured Query Language </a:t>
            </a:r>
            <a:r>
              <a:rPr lang="en-US" altLang="en-US" dirty="0">
                <a:sym typeface="Cabin" charset="0"/>
              </a:rPr>
              <a:t>is the language we use to issue commands to the database:</a:t>
            </a:r>
          </a:p>
          <a:p>
            <a:pPr marL="342900" indent="-342900">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Create a table</a:t>
            </a:r>
          </a:p>
          <a:p>
            <a:pPr marL="342900" indent="-342900">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Retrieve some data</a:t>
            </a:r>
          </a:p>
          <a:p>
            <a:pPr marL="342900" indent="-342900">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Insert data</a:t>
            </a:r>
          </a:p>
          <a:p>
            <a:pPr marL="342900" indent="-342900">
              <a:lnSpc>
                <a:spcPct val="150000"/>
              </a:lnSpc>
              <a:spcBef>
                <a:spcPct val="0"/>
              </a:spcBef>
              <a:spcAft>
                <a:spcPts val="676"/>
              </a:spcAft>
              <a:buClr>
                <a:srgbClr val="FFFFFF"/>
              </a:buClr>
              <a:buFont typeface="Arial" panose="020B0604020202020204" pitchFamily="34" charset="0"/>
              <a:buChar char="•"/>
            </a:pPr>
            <a:r>
              <a:rPr lang="en-US" altLang="en-US" dirty="0">
                <a:sym typeface="Cabin" charset="0"/>
              </a:rPr>
              <a:t>Delete data </a:t>
            </a:r>
          </a:p>
        </p:txBody>
      </p:sp>
    </p:spTree>
    <p:extLst>
      <p:ext uri="{BB962C8B-B14F-4D97-AF65-F5344CB8AC3E}">
        <p14:creationId xmlns:p14="http://schemas.microsoft.com/office/powerpoint/2010/main" val="760420624"/>
      </p:ext>
    </p:extLst>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hape 253">
            <a:extLst>
              <a:ext uri="{FF2B5EF4-FFF2-40B4-BE49-F238E27FC236}">
                <a16:creationId xmlns:a16="http://schemas.microsoft.com/office/drawing/2014/main" id="{819F4D64-A1EB-AB49-809E-0B0554D3E32D}"/>
              </a:ext>
            </a:extLst>
          </p:cNvPr>
          <p:cNvSpPr txBox="1">
            <a:spLocks noGrp="1"/>
          </p:cNvSpPr>
          <p:nvPr>
            <p:ph type="title"/>
          </p:nvPr>
        </p:nvSpPr>
        <p:spPr/>
        <p:txBody>
          <a:bodyPr vert="horz" lIns="25717" tIns="25717" rIns="25717" bIns="25717" rtlCol="0" anchor="ctr" anchorCtr="0">
            <a:noAutofit/>
          </a:bodyPr>
          <a:lstStyle/>
          <a:p>
            <a:pPr eaLnBrk="1" hangingPunct="1">
              <a:spcBef>
                <a:spcPct val="0"/>
              </a:spcBef>
              <a:spcAft>
                <a:spcPct val="0"/>
              </a:spcAft>
              <a:buClr>
                <a:srgbClr val="00FF00"/>
              </a:buClr>
              <a:buSzPct val="25000"/>
              <a:buFont typeface="Cabin" charset="0"/>
              <a:buNone/>
            </a:pPr>
            <a:r>
              <a:rPr lang="en-US" altLang="en-US" dirty="0">
                <a:sym typeface="Cabin" charset="0"/>
              </a:rPr>
              <a:t>SQLite Browser</a:t>
            </a:r>
          </a:p>
        </p:txBody>
      </p:sp>
      <p:sp>
        <p:nvSpPr>
          <p:cNvPr id="19458" name="Shape 254">
            <a:extLst>
              <a:ext uri="{FF2B5EF4-FFF2-40B4-BE49-F238E27FC236}">
                <a16:creationId xmlns:a16="http://schemas.microsoft.com/office/drawing/2014/main" id="{E2B6036E-6FCD-AF48-A7E9-25936CC9E1F9}"/>
              </a:ext>
            </a:extLst>
          </p:cNvPr>
          <p:cNvSpPr txBox="1">
            <a:spLocks noGrp="1"/>
          </p:cNvSpPr>
          <p:nvPr>
            <p:ph type="body" sz="quarter" idx="14"/>
          </p:nvPr>
        </p:nvSpPr>
        <p:spPr/>
        <p:txBody>
          <a:bodyPr vert="horz" lIns="25717" tIns="25717" rIns="25717" bIns="25717" rtlCol="0">
            <a:normAutofit/>
          </a:bodyPr>
          <a:lstStyle/>
          <a:p>
            <a:pPr>
              <a:lnSpc>
                <a:spcPct val="150000"/>
              </a:lnSpc>
              <a:spcBef>
                <a:spcPct val="0"/>
              </a:spcBef>
              <a:spcAft>
                <a:spcPts val="676"/>
              </a:spcAft>
              <a:buClr>
                <a:srgbClr val="FFFFFF"/>
              </a:buClr>
            </a:pPr>
            <a:r>
              <a:rPr lang="en-US" altLang="en-US" sz="2430" dirty="0">
                <a:cs typeface="Arial" panose="020B0604020202020204" pitchFamily="34" charset="0"/>
                <a:sym typeface="Cabin" charset="0"/>
              </a:rPr>
              <a:t>SQLite is a very popular database - it is free and fast and small</a:t>
            </a:r>
          </a:p>
          <a:p>
            <a:pPr>
              <a:lnSpc>
                <a:spcPct val="150000"/>
              </a:lnSpc>
              <a:spcBef>
                <a:spcPct val="0"/>
              </a:spcBef>
              <a:spcAft>
                <a:spcPts val="676"/>
              </a:spcAft>
              <a:buClr>
                <a:srgbClr val="FFFFFF"/>
              </a:buClr>
            </a:pPr>
            <a:r>
              <a:rPr lang="en-US" altLang="en-US" sz="2430" dirty="0">
                <a:cs typeface="Arial" panose="020B0604020202020204" pitchFamily="34" charset="0"/>
                <a:sym typeface="Cabin" charset="0"/>
              </a:rPr>
              <a:t>SQLite Browser allows us to directly manipulate SQLite files</a:t>
            </a:r>
          </a:p>
          <a:p>
            <a:pPr marL="197167" lvl="1" indent="0">
              <a:lnSpc>
                <a:spcPct val="150000"/>
              </a:lnSpc>
              <a:spcBef>
                <a:spcPct val="0"/>
              </a:spcBef>
              <a:spcAft>
                <a:spcPts val="676"/>
              </a:spcAft>
              <a:buClr>
                <a:srgbClr val="FFFFFF"/>
              </a:buClr>
              <a:buNone/>
            </a:pPr>
            <a:r>
              <a:rPr lang="en-US" altLang="en-US" sz="2430" u="sng" dirty="0">
                <a:cs typeface="Arial" panose="020B0604020202020204" pitchFamily="34" charset="0"/>
                <a:sym typeface="Cabin" charset="0"/>
                <a:hlinkClick r:id="rId3"/>
              </a:rPr>
              <a:t>http://sqlitebrowser.org</a:t>
            </a:r>
            <a:r>
              <a:rPr lang="en-US" altLang="en-US" sz="2430" u="sng" dirty="0">
                <a:cs typeface="Arial" panose="020B0604020202020204" pitchFamily="34" charset="0"/>
                <a:sym typeface="Cabin" charset="0"/>
              </a:rPr>
              <a:t> </a:t>
            </a:r>
            <a:endParaRPr lang="en-US" altLang="en-US" sz="2430" dirty="0">
              <a:cs typeface="Arial" panose="020B0604020202020204" pitchFamily="34" charset="0"/>
              <a:sym typeface="Cabin" charset="0"/>
            </a:endParaRPr>
          </a:p>
          <a:p>
            <a:pPr>
              <a:lnSpc>
                <a:spcPct val="150000"/>
              </a:lnSpc>
              <a:spcBef>
                <a:spcPct val="0"/>
              </a:spcBef>
              <a:spcAft>
                <a:spcPts val="676"/>
              </a:spcAft>
              <a:buClr>
                <a:srgbClr val="FFFFFF"/>
              </a:buClr>
            </a:pPr>
            <a:r>
              <a:rPr lang="en-US" altLang="en-US" sz="2430" u="sng" dirty="0">
                <a:cs typeface="Arial" panose="020B0604020202020204" pitchFamily="34" charset="0"/>
                <a:sym typeface="Cabin" charset="0"/>
              </a:rPr>
              <a:t>S</a:t>
            </a:r>
            <a:r>
              <a:rPr lang="en-US" altLang="en-US" sz="2430" dirty="0">
                <a:cs typeface="Arial" panose="020B0604020202020204" pitchFamily="34" charset="0"/>
                <a:sym typeface="Cabin" charset="0"/>
              </a:rPr>
              <a:t>QLite is embedded in Python and a number of other languages</a:t>
            </a:r>
          </a:p>
        </p:txBody>
      </p:sp>
    </p:spTree>
    <p:extLst>
      <p:ext uri="{BB962C8B-B14F-4D97-AF65-F5344CB8AC3E}">
        <p14:creationId xmlns:p14="http://schemas.microsoft.com/office/powerpoint/2010/main" val="1304515222"/>
      </p:ext>
    </p:extLst>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7D91-7192-47E2-B582-148FB62960A9}"/>
              </a:ext>
            </a:extLst>
          </p:cNvPr>
          <p:cNvSpPr>
            <a:spLocks noGrp="1"/>
          </p:cNvSpPr>
          <p:nvPr>
            <p:ph type="title"/>
          </p:nvPr>
        </p:nvSpPr>
        <p:spPr/>
        <p:txBody>
          <a:bodyPr/>
          <a:lstStyle/>
          <a:p>
            <a:r>
              <a:rPr lang="en-GB" dirty="0"/>
              <a:t>Today’s Agenda!</a:t>
            </a:r>
          </a:p>
        </p:txBody>
      </p:sp>
      <p:sp>
        <p:nvSpPr>
          <p:cNvPr id="3" name="Text Placeholder 2">
            <a:extLst>
              <a:ext uri="{FF2B5EF4-FFF2-40B4-BE49-F238E27FC236}">
                <a16:creationId xmlns:a16="http://schemas.microsoft.com/office/drawing/2014/main" id="{5C1B6D89-1622-4A44-BAA5-F0473FB8AA84}"/>
              </a:ext>
            </a:extLst>
          </p:cNvPr>
          <p:cNvSpPr>
            <a:spLocks noGrp="1"/>
          </p:cNvSpPr>
          <p:nvPr>
            <p:ph type="body" sz="quarter" idx="14"/>
          </p:nvPr>
        </p:nvSpPr>
        <p:spPr/>
        <p:txBody>
          <a:bodyPr/>
          <a:lstStyle/>
          <a:p>
            <a:endParaRPr lang="en-US" sz="2000" dirty="0"/>
          </a:p>
          <a:p>
            <a:pPr marL="342900" indent="-342900" algn="just">
              <a:lnSpc>
                <a:spcPct val="150000"/>
              </a:lnSpc>
              <a:buClr>
                <a:srgbClr val="FFC000"/>
              </a:buClr>
              <a:buFont typeface="Arial" panose="020B0604020202020204" pitchFamily="34" charset="0"/>
              <a:buChar char="•"/>
              <a:defRPr/>
            </a:pPr>
            <a:r>
              <a:rPr lang="en-US" dirty="0"/>
              <a:t>Relational Databases</a:t>
            </a:r>
          </a:p>
          <a:p>
            <a:pPr marL="342900" indent="-342900" algn="just">
              <a:lnSpc>
                <a:spcPct val="150000"/>
              </a:lnSpc>
              <a:buClr>
                <a:srgbClr val="FFC000"/>
              </a:buClr>
              <a:buFont typeface="Arial" panose="020B0604020202020204" pitchFamily="34" charset="0"/>
              <a:buChar char="•"/>
              <a:defRPr/>
            </a:pPr>
            <a:r>
              <a:rPr lang="en-US" dirty="0"/>
              <a:t>Create Read Update Delete</a:t>
            </a:r>
          </a:p>
          <a:p>
            <a:pPr marL="342900" indent="-342900" algn="just">
              <a:lnSpc>
                <a:spcPct val="150000"/>
              </a:lnSpc>
              <a:buClr>
                <a:srgbClr val="FFC000"/>
              </a:buClr>
              <a:buFont typeface="Arial" panose="020B0604020202020204" pitchFamily="34" charset="0"/>
              <a:buChar char="•"/>
              <a:defRPr/>
            </a:pPr>
            <a:r>
              <a:rPr lang="en-US" dirty="0"/>
              <a:t>Databases in Python</a:t>
            </a:r>
          </a:p>
          <a:p>
            <a:pPr marL="342900" indent="-342900">
              <a:lnSpc>
                <a:spcPct val="150000"/>
              </a:lnSpc>
              <a:buClr>
                <a:srgbClr val="FFC000"/>
              </a:buClr>
              <a:buFont typeface="Arial" panose="020B0604020202020204" pitchFamily="34" charset="0"/>
              <a:buChar char="•"/>
              <a:defRPr/>
            </a:pPr>
            <a:endParaRPr lang="en-US" sz="1800" dirty="0"/>
          </a:p>
          <a:p>
            <a:pPr marL="342900" indent="-342900">
              <a:lnSpc>
                <a:spcPct val="150000"/>
              </a:lnSpc>
              <a:buClr>
                <a:srgbClr val="FFC000"/>
              </a:buClr>
              <a:buFont typeface="Arial" panose="020B0604020202020204" pitchFamily="34" charset="0"/>
              <a:buChar char="•"/>
              <a:defRPr/>
            </a:pPr>
            <a:endParaRPr lang="en-US" sz="1913" dirty="0">
              <a:sym typeface="Gill Sans" charset="0"/>
            </a:endParaRPr>
          </a:p>
        </p:txBody>
      </p:sp>
    </p:spTree>
    <p:extLst>
      <p:ext uri="{BB962C8B-B14F-4D97-AF65-F5344CB8AC3E}">
        <p14:creationId xmlns:p14="http://schemas.microsoft.com/office/powerpoint/2010/main" val="1120716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hape 280">
            <a:extLst>
              <a:ext uri="{FF2B5EF4-FFF2-40B4-BE49-F238E27FC236}">
                <a16:creationId xmlns:a16="http://schemas.microsoft.com/office/drawing/2014/main" id="{437F0F51-FEEB-4749-AD55-8AFB6A165466}"/>
              </a:ext>
            </a:extLst>
          </p:cNvPr>
          <p:cNvSpPr txBox="1">
            <a:spLocks noChangeArrowheads="1"/>
          </p:cNvSpPr>
          <p:nvPr/>
        </p:nvSpPr>
        <p:spPr bwMode="auto">
          <a:xfrm>
            <a:off x="5787390" y="3214687"/>
            <a:ext cx="621506" cy="42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FF"/>
              </a:buClr>
              <a:buSzPct val="25000"/>
              <a:buFont typeface="Cabin" charset="0"/>
              <a:buNone/>
            </a:pPr>
            <a:r>
              <a:rPr lang="en-US" altLang="en-US" sz="2430">
                <a:solidFill>
                  <a:schemeClr val="tx1"/>
                </a:solidFill>
                <a:latin typeface="Cabin" charset="0"/>
                <a:sym typeface="Cabin" charset="0"/>
              </a:rPr>
              <a:t>Text</a:t>
            </a:r>
          </a:p>
        </p:txBody>
      </p:sp>
      <p:sp>
        <p:nvSpPr>
          <p:cNvPr id="20482" name="Shape 281">
            <a:extLst>
              <a:ext uri="{FF2B5EF4-FFF2-40B4-BE49-F238E27FC236}">
                <a16:creationId xmlns:a16="http://schemas.microsoft.com/office/drawing/2014/main" id="{14E52303-8535-6C4F-AEED-3ADB3977701D}"/>
              </a:ext>
            </a:extLst>
          </p:cNvPr>
          <p:cNvSpPr txBox="1">
            <a:spLocks noChangeArrowheads="1"/>
          </p:cNvSpPr>
          <p:nvPr/>
        </p:nvSpPr>
        <p:spPr bwMode="auto">
          <a:xfrm>
            <a:off x="3166366" y="5689996"/>
            <a:ext cx="5693212" cy="42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marL="342900" indent="-3429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9300" indent="-4572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lvl="1" algn="ctr" eaLnBrk="1" hangingPunct="1">
              <a:spcAft>
                <a:spcPts val="676"/>
              </a:spcAft>
              <a:buSzPct val="100000"/>
            </a:pPr>
            <a:r>
              <a:rPr lang="en-US" altLang="en-US" sz="2430" u="sng" dirty="0">
                <a:solidFill>
                  <a:schemeClr val="tx1"/>
                </a:solidFill>
                <a:latin typeface="Cabin" charset="0"/>
                <a:sym typeface="Cabin" charset="0"/>
              </a:rPr>
              <a:t>http://</a:t>
            </a:r>
            <a:r>
              <a:rPr lang="en-US" altLang="en-US" sz="2430" u="sng" dirty="0" err="1">
                <a:solidFill>
                  <a:schemeClr val="tx1"/>
                </a:solidFill>
                <a:latin typeface="Cabin" charset="0"/>
                <a:sym typeface="Cabin" charset="0"/>
              </a:rPr>
              <a:t>sqlitebrowser.org</a:t>
            </a:r>
            <a:r>
              <a:rPr lang="en-US" altLang="en-US" sz="2430" u="sng" dirty="0">
                <a:solidFill>
                  <a:schemeClr val="tx1"/>
                </a:solidFill>
                <a:latin typeface="Cabin" charset="0"/>
                <a:sym typeface="Cabin" charset="0"/>
              </a:rPr>
              <a:t>/</a:t>
            </a:r>
            <a:endParaRPr lang="en-US" altLang="en-US" sz="2430" dirty="0">
              <a:solidFill>
                <a:schemeClr val="tx1"/>
              </a:solidFill>
              <a:latin typeface="Cabin" charset="0"/>
              <a:sym typeface="Cabin" charset="0"/>
            </a:endParaRPr>
          </a:p>
        </p:txBody>
      </p:sp>
      <p:pic>
        <p:nvPicPr>
          <p:cNvPr id="20483" name="Picture 2" descr="Untitled.png">
            <a:extLst>
              <a:ext uri="{FF2B5EF4-FFF2-40B4-BE49-F238E27FC236}">
                <a16:creationId xmlns:a16="http://schemas.microsoft.com/office/drawing/2014/main" id="{B2DCB9F0-D214-1741-81C2-3AAB000799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0656" y="338613"/>
            <a:ext cx="8484632" cy="5561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7002918"/>
      </p:ext>
    </p:extLst>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hape 303">
            <a:extLst>
              <a:ext uri="{FF2B5EF4-FFF2-40B4-BE49-F238E27FC236}">
                <a16:creationId xmlns:a16="http://schemas.microsoft.com/office/drawing/2014/main" id="{CBE09275-EB2A-BF45-80B9-D6EDD66BCBB8}"/>
              </a:ext>
            </a:extLst>
          </p:cNvPr>
          <p:cNvSpPr txBox="1">
            <a:spLocks noGrp="1"/>
          </p:cNvSpPr>
          <p:nvPr>
            <p:ph type="title"/>
          </p:nvPr>
        </p:nvSpPr>
        <p:spPr>
          <a:xfrm>
            <a:off x="521999" y="842400"/>
            <a:ext cx="7622760" cy="720000"/>
          </a:xfrm>
        </p:spPr>
        <p:txBody>
          <a:bodyPr vert="horz" lIns="25717" tIns="25717" rIns="25717" bIns="25717" rtlCol="0" anchor="ctr" anchorCtr="0">
            <a:noAutofit/>
          </a:bodyPr>
          <a:lstStyle/>
          <a:p>
            <a:pPr eaLnBrk="1" hangingPunct="1">
              <a:spcBef>
                <a:spcPct val="0"/>
              </a:spcBef>
              <a:spcAft>
                <a:spcPct val="0"/>
              </a:spcAft>
              <a:buClr>
                <a:srgbClr val="00FF00"/>
              </a:buClr>
              <a:buSzPct val="25000"/>
              <a:buFont typeface="Cabin" charset="0"/>
              <a:buNone/>
            </a:pPr>
            <a:r>
              <a:rPr lang="en-US" altLang="en-US" dirty="0">
                <a:sym typeface="Cabin" charset="0"/>
              </a:rPr>
              <a:t>Start Simple - A Single Table</a:t>
            </a:r>
          </a:p>
        </p:txBody>
      </p:sp>
      <p:pic>
        <p:nvPicPr>
          <p:cNvPr id="21506" name="Picture 1" descr="Untitled.png">
            <a:extLst>
              <a:ext uri="{FF2B5EF4-FFF2-40B4-BE49-F238E27FC236}">
                <a16:creationId xmlns:a16="http://schemas.microsoft.com/office/drawing/2014/main" id="{BC632EAD-EBB6-854F-81C8-E5444680BB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62400"/>
            <a:ext cx="7030522" cy="4607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2">
            <a:extLst>
              <a:ext uri="{FF2B5EF4-FFF2-40B4-BE49-F238E27FC236}">
                <a16:creationId xmlns:a16="http://schemas.microsoft.com/office/drawing/2014/main" id="{460B8CA4-68F5-400E-8D14-3D72BD432056}"/>
              </a:ext>
            </a:extLst>
          </p:cNvPr>
          <p:cNvSpPr txBox="1">
            <a:spLocks noChangeArrowheads="1"/>
          </p:cNvSpPr>
          <p:nvPr/>
        </p:nvSpPr>
        <p:spPr bwMode="auto">
          <a:xfrm>
            <a:off x="8144759" y="2299923"/>
            <a:ext cx="3195686" cy="12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1890" b="1" dirty="0">
                <a:solidFill>
                  <a:schemeClr val="tx1"/>
                </a:solidFill>
                <a:latin typeface="Courier New Bold" panose="02070309020205020404" pitchFamily="49" charset="0"/>
                <a:ea typeface="ＭＳ Ｐゴシック" panose="020B0600070205080204" pitchFamily="34" charset="-128"/>
                <a:sym typeface="Courier New Bold" panose="02070309020205020404" pitchFamily="49" charset="0"/>
              </a:rPr>
              <a:t>CREATE TABLE Users( </a:t>
            </a:r>
          </a:p>
          <a:p>
            <a:pPr eaLnBrk="1" hangingPunct="1"/>
            <a:r>
              <a:rPr lang="en-US" altLang="en-US" sz="1890" b="1" dirty="0">
                <a:solidFill>
                  <a:schemeClr val="tx1"/>
                </a:solidFill>
                <a:latin typeface="Courier New Bold" panose="02070309020205020404" pitchFamily="49" charset="0"/>
                <a:ea typeface="ＭＳ Ｐゴシック" panose="020B0600070205080204" pitchFamily="34" charset="-128"/>
                <a:sym typeface="Courier New Bold" panose="02070309020205020404" pitchFamily="49" charset="0"/>
              </a:rPr>
              <a:t>  name TEXT, </a:t>
            </a:r>
          </a:p>
          <a:p>
            <a:pPr eaLnBrk="1" hangingPunct="1"/>
            <a:r>
              <a:rPr lang="en-US" altLang="en-US" sz="1890" b="1" dirty="0">
                <a:solidFill>
                  <a:schemeClr val="tx1"/>
                </a:solidFill>
                <a:latin typeface="Courier New Bold" panose="02070309020205020404" pitchFamily="49" charset="0"/>
                <a:ea typeface="ＭＳ Ｐゴシック" panose="020B0600070205080204" pitchFamily="34" charset="-128"/>
                <a:sym typeface="Courier New Bold" panose="02070309020205020404" pitchFamily="49" charset="0"/>
              </a:rPr>
              <a:t>  email TEXT</a:t>
            </a:r>
          </a:p>
          <a:p>
            <a:pPr eaLnBrk="1" hangingPunct="1"/>
            <a:r>
              <a:rPr lang="en-US" altLang="en-US" sz="1890" b="1" dirty="0">
                <a:solidFill>
                  <a:schemeClr val="tx1"/>
                </a:solidFill>
                <a:latin typeface="Courier New Bold" panose="02070309020205020404" pitchFamily="49" charset="0"/>
                <a:ea typeface="ＭＳ Ｐゴシック" panose="020B0600070205080204" pitchFamily="34" charset="-128"/>
                <a:sym typeface="Courier New Bold" panose="02070309020205020404" pitchFamily="49" charset="0"/>
              </a:rPr>
              <a:t>)</a:t>
            </a:r>
          </a:p>
        </p:txBody>
      </p:sp>
    </p:spTree>
    <p:extLst>
      <p:ext uri="{BB962C8B-B14F-4D97-AF65-F5344CB8AC3E}">
        <p14:creationId xmlns:p14="http://schemas.microsoft.com/office/powerpoint/2010/main" val="1819791636"/>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03">
            <a:extLst>
              <a:ext uri="{FF2B5EF4-FFF2-40B4-BE49-F238E27FC236}">
                <a16:creationId xmlns:a16="http://schemas.microsoft.com/office/drawing/2014/main" id="{D7D9E773-5727-404E-94A7-E6A7A0CCA0B4}"/>
              </a:ext>
            </a:extLst>
          </p:cNvPr>
          <p:cNvSpPr txBox="1">
            <a:spLocks noGrp="1"/>
          </p:cNvSpPr>
          <p:nvPr>
            <p:ph type="title"/>
          </p:nvPr>
        </p:nvSpPr>
        <p:spPr>
          <a:xfrm>
            <a:off x="521999" y="550168"/>
            <a:ext cx="7622760" cy="720000"/>
          </a:xfrm>
        </p:spPr>
        <p:txBody>
          <a:bodyPr vert="horz" lIns="25717" tIns="25717" rIns="25717" bIns="25717" rtlCol="0" anchor="ctr" anchorCtr="0">
            <a:noAutofit/>
          </a:bodyPr>
          <a:lstStyle/>
          <a:p>
            <a:pPr eaLnBrk="1" hangingPunct="1">
              <a:spcBef>
                <a:spcPct val="0"/>
              </a:spcBef>
              <a:spcAft>
                <a:spcPct val="0"/>
              </a:spcAft>
              <a:buClr>
                <a:srgbClr val="00FF00"/>
              </a:buClr>
              <a:buSzPct val="25000"/>
              <a:buFont typeface="Cabin" charset="0"/>
              <a:buNone/>
            </a:pPr>
            <a:r>
              <a:rPr lang="en-US" altLang="en-US" dirty="0">
                <a:sym typeface="Cabin" charset="0"/>
              </a:rPr>
              <a:t>Start Simple - A Single Table</a:t>
            </a:r>
          </a:p>
        </p:txBody>
      </p:sp>
      <p:pic>
        <p:nvPicPr>
          <p:cNvPr id="6" name="Picture 5">
            <a:extLst>
              <a:ext uri="{FF2B5EF4-FFF2-40B4-BE49-F238E27FC236}">
                <a16:creationId xmlns:a16="http://schemas.microsoft.com/office/drawing/2014/main" id="{115F9674-AD76-43EE-8AB0-F64D5FC64898}"/>
              </a:ext>
            </a:extLst>
          </p:cNvPr>
          <p:cNvPicPr>
            <a:picLocks noChangeAspect="1"/>
          </p:cNvPicPr>
          <p:nvPr/>
        </p:nvPicPr>
        <p:blipFill>
          <a:blip r:embed="rId2"/>
          <a:stretch>
            <a:fillRect/>
          </a:stretch>
        </p:blipFill>
        <p:spPr>
          <a:xfrm>
            <a:off x="1881159" y="1401179"/>
            <a:ext cx="7524043" cy="4614421"/>
          </a:xfrm>
          <a:prstGeom prst="rect">
            <a:avLst/>
          </a:prstGeom>
        </p:spPr>
      </p:pic>
    </p:spTree>
    <p:extLst>
      <p:ext uri="{BB962C8B-B14F-4D97-AF65-F5344CB8AC3E}">
        <p14:creationId xmlns:p14="http://schemas.microsoft.com/office/powerpoint/2010/main" val="292526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hape 328">
            <a:extLst>
              <a:ext uri="{FF2B5EF4-FFF2-40B4-BE49-F238E27FC236}">
                <a16:creationId xmlns:a16="http://schemas.microsoft.com/office/drawing/2014/main" id="{116B2D7F-78A2-8245-94DB-87A7344F1783}"/>
              </a:ext>
            </a:extLst>
          </p:cNvPr>
          <p:cNvSpPr txBox="1">
            <a:spLocks noGrp="1"/>
          </p:cNvSpPr>
          <p:nvPr>
            <p:ph type="title"/>
          </p:nvPr>
        </p:nvSpPr>
        <p:spPr>
          <a:xfrm>
            <a:off x="584562" y="380486"/>
            <a:ext cx="5468898" cy="720000"/>
          </a:xfrm>
        </p:spPr>
        <p:txBody>
          <a:bodyPr vert="horz" lIns="25717" tIns="25717" rIns="25717" bIns="25717" rtlCol="0" anchor="ctr" anchorCtr="0">
            <a:noAutofit/>
          </a:bodyPr>
          <a:lstStyle/>
          <a:p>
            <a:pPr eaLnBrk="1" hangingPunct="1">
              <a:spcBef>
                <a:spcPct val="0"/>
              </a:spcBef>
              <a:spcAft>
                <a:spcPct val="0"/>
              </a:spcAft>
              <a:buClr>
                <a:srgbClr val="FF7F00"/>
              </a:buClr>
              <a:buSzPct val="25000"/>
              <a:buFont typeface="Cabin" charset="0"/>
              <a:buNone/>
            </a:pPr>
            <a:r>
              <a:rPr lang="en-US" altLang="en-US" dirty="0">
                <a:sym typeface="Cabin" charset="0"/>
              </a:rPr>
              <a:t>SQL Insert</a:t>
            </a:r>
          </a:p>
        </p:txBody>
      </p:sp>
      <p:sp>
        <p:nvSpPr>
          <p:cNvPr id="25602" name="Shape 329">
            <a:extLst>
              <a:ext uri="{FF2B5EF4-FFF2-40B4-BE49-F238E27FC236}">
                <a16:creationId xmlns:a16="http://schemas.microsoft.com/office/drawing/2014/main" id="{506AD3BE-9EB0-DD48-8AF3-A8D422DB65F4}"/>
              </a:ext>
            </a:extLst>
          </p:cNvPr>
          <p:cNvSpPr txBox="1">
            <a:spLocks noGrp="1"/>
          </p:cNvSpPr>
          <p:nvPr>
            <p:ph type="body" sz="quarter" idx="14"/>
          </p:nvPr>
        </p:nvSpPr>
        <p:spPr>
          <a:xfrm>
            <a:off x="522287" y="1223027"/>
            <a:ext cx="10652114" cy="4368843"/>
          </a:xfrm>
        </p:spPr>
        <p:txBody>
          <a:bodyPr vert="horz" lIns="25717" tIns="25717" rIns="25717" bIns="25717" rtlCol="0">
            <a:normAutofit/>
          </a:bodyPr>
          <a:lstStyle/>
          <a:p>
            <a:pPr marL="145731">
              <a:lnSpc>
                <a:spcPct val="150000"/>
              </a:lnSpc>
              <a:spcBef>
                <a:spcPct val="0"/>
              </a:spcBef>
              <a:spcAft>
                <a:spcPct val="0"/>
              </a:spcAft>
              <a:buClr>
                <a:srgbClr val="FFFFFF"/>
              </a:buClr>
              <a:buSzPct val="171000"/>
            </a:pPr>
            <a:r>
              <a:rPr lang="en-US" altLang="en-US" dirty="0">
                <a:solidFill>
                  <a:schemeClr val="tx1"/>
                </a:solidFill>
                <a:sym typeface="Cabin" charset="0"/>
              </a:rPr>
              <a:t>The </a:t>
            </a:r>
            <a:r>
              <a:rPr lang="en-US" altLang="en-US" dirty="0">
                <a:solidFill>
                  <a:schemeClr val="tx1"/>
                </a:solidFill>
                <a:highlight>
                  <a:srgbClr val="00FFFF"/>
                </a:highlight>
                <a:sym typeface="Cabin" charset="0"/>
              </a:rPr>
              <a:t>Insert</a:t>
            </a:r>
            <a:r>
              <a:rPr lang="en-US" altLang="en-US" dirty="0">
                <a:solidFill>
                  <a:schemeClr val="tx1"/>
                </a:solidFill>
                <a:sym typeface="Cabin" charset="0"/>
              </a:rPr>
              <a:t> statement inserts a row into a table:</a:t>
            </a:r>
          </a:p>
          <a:p>
            <a:pPr marL="145731" algn="ctr">
              <a:lnSpc>
                <a:spcPct val="150000"/>
              </a:lnSpc>
              <a:spcBef>
                <a:spcPct val="0"/>
              </a:spcBef>
              <a:spcAft>
                <a:spcPct val="0"/>
              </a:spcAft>
              <a:buClr>
                <a:srgbClr val="FFFFFF"/>
              </a:buClr>
              <a:buSzPct val="171000"/>
            </a:pPr>
            <a:r>
              <a:rPr lang="en-US" altLang="en-US" b="1" dirty="0">
                <a:solidFill>
                  <a:srgbClr val="FF0000"/>
                </a:solidFill>
                <a:sym typeface="Cabin" charset="0"/>
              </a:rPr>
              <a:t>INSERT</a:t>
            </a:r>
            <a:r>
              <a:rPr lang="en-US" altLang="en-US" dirty="0">
                <a:solidFill>
                  <a:srgbClr val="FF0000"/>
                </a:solidFill>
                <a:sym typeface="Cabin" charset="0"/>
              </a:rPr>
              <a:t> </a:t>
            </a:r>
            <a:r>
              <a:rPr lang="en-US" altLang="en-US" b="1" dirty="0">
                <a:solidFill>
                  <a:srgbClr val="FF0000"/>
                </a:solidFill>
                <a:sym typeface="Cabin" charset="0"/>
              </a:rPr>
              <a:t>INTO</a:t>
            </a:r>
            <a:r>
              <a:rPr lang="en-US" altLang="en-US" dirty="0">
                <a:solidFill>
                  <a:srgbClr val="FF0000"/>
                </a:solidFill>
                <a:sym typeface="Cabin" charset="0"/>
              </a:rPr>
              <a:t> Users (name, email) </a:t>
            </a:r>
            <a:r>
              <a:rPr lang="en-US" altLang="en-US" b="1" dirty="0">
                <a:solidFill>
                  <a:srgbClr val="FF0000"/>
                </a:solidFill>
                <a:sym typeface="Cabin" charset="0"/>
              </a:rPr>
              <a:t>VALUES</a:t>
            </a:r>
            <a:r>
              <a:rPr lang="en-US" altLang="en-US" dirty="0">
                <a:solidFill>
                  <a:srgbClr val="FF0000"/>
                </a:solidFill>
                <a:sym typeface="Cabin" charset="0"/>
              </a:rPr>
              <a:t> ('Kristin', ‘kf@glos.ac.uk')</a:t>
            </a:r>
          </a:p>
          <a:p>
            <a:pPr marL="505777" indent="-360046">
              <a:spcBef>
                <a:spcPct val="0"/>
              </a:spcBef>
              <a:spcAft>
                <a:spcPct val="0"/>
              </a:spcAft>
              <a:buClr>
                <a:srgbClr val="FFFFFF"/>
              </a:buClr>
              <a:buSzPct val="171000"/>
              <a:buFont typeface="Cabin" charset="0"/>
              <a:buChar char="•"/>
            </a:pPr>
            <a:endParaRPr lang="en-US" altLang="en-US" sz="2430" dirty="0">
              <a:latin typeface="Cabin" charset="0"/>
              <a:cs typeface="Arial" panose="020B0604020202020204" pitchFamily="34" charset="0"/>
              <a:sym typeface="Cabin" charset="0"/>
            </a:endParaRPr>
          </a:p>
        </p:txBody>
      </p:sp>
      <p:pic>
        <p:nvPicPr>
          <p:cNvPr id="4" name="Picture 3">
            <a:extLst>
              <a:ext uri="{FF2B5EF4-FFF2-40B4-BE49-F238E27FC236}">
                <a16:creationId xmlns:a16="http://schemas.microsoft.com/office/drawing/2014/main" id="{3DE4ADE1-9A18-49EA-B558-A90556B9277F}"/>
              </a:ext>
            </a:extLst>
          </p:cNvPr>
          <p:cNvPicPr>
            <a:picLocks noChangeAspect="1"/>
          </p:cNvPicPr>
          <p:nvPr/>
        </p:nvPicPr>
        <p:blipFill>
          <a:blip r:embed="rId3"/>
          <a:stretch>
            <a:fillRect/>
          </a:stretch>
        </p:blipFill>
        <p:spPr>
          <a:xfrm>
            <a:off x="2221013" y="2397777"/>
            <a:ext cx="6574195" cy="3913464"/>
          </a:xfrm>
          <a:prstGeom prst="rect">
            <a:avLst/>
          </a:prstGeom>
        </p:spPr>
      </p:pic>
    </p:spTree>
    <p:extLst>
      <p:ext uri="{BB962C8B-B14F-4D97-AF65-F5344CB8AC3E}">
        <p14:creationId xmlns:p14="http://schemas.microsoft.com/office/powerpoint/2010/main" val="191964797"/>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hape 342">
            <a:extLst>
              <a:ext uri="{FF2B5EF4-FFF2-40B4-BE49-F238E27FC236}">
                <a16:creationId xmlns:a16="http://schemas.microsoft.com/office/drawing/2014/main" id="{BA2FE98B-DBCD-6B4C-84B8-0FF5845AD2EC}"/>
              </a:ext>
            </a:extLst>
          </p:cNvPr>
          <p:cNvSpPr txBox="1">
            <a:spLocks noGrp="1"/>
          </p:cNvSpPr>
          <p:nvPr>
            <p:ph type="title"/>
          </p:nvPr>
        </p:nvSpPr>
        <p:spPr>
          <a:xfrm>
            <a:off x="521999" y="557264"/>
            <a:ext cx="5468898" cy="720000"/>
          </a:xfrm>
        </p:spPr>
        <p:txBody>
          <a:bodyPr vert="horz" lIns="25717" tIns="25717" rIns="25717" bIns="25717" rtlCol="0" anchor="ctr" anchorCtr="0">
            <a:noAutofit/>
          </a:bodyPr>
          <a:lstStyle/>
          <a:p>
            <a:pPr eaLnBrk="1" hangingPunct="1">
              <a:spcBef>
                <a:spcPct val="0"/>
              </a:spcBef>
              <a:spcAft>
                <a:spcPct val="0"/>
              </a:spcAft>
              <a:buClr>
                <a:srgbClr val="FF7F00"/>
              </a:buClr>
              <a:buSzPct val="25000"/>
              <a:buFont typeface="Cabin" charset="0"/>
              <a:buNone/>
            </a:pPr>
            <a:r>
              <a:rPr lang="en-US" altLang="en-US" dirty="0">
                <a:sym typeface="Cabin" charset="0"/>
              </a:rPr>
              <a:t>SQL Delete</a:t>
            </a:r>
          </a:p>
        </p:txBody>
      </p:sp>
      <p:sp>
        <p:nvSpPr>
          <p:cNvPr id="28674" name="Shape 343">
            <a:extLst>
              <a:ext uri="{FF2B5EF4-FFF2-40B4-BE49-F238E27FC236}">
                <a16:creationId xmlns:a16="http://schemas.microsoft.com/office/drawing/2014/main" id="{CC2000CE-1077-1043-BBEE-74D3C5067DA5}"/>
              </a:ext>
            </a:extLst>
          </p:cNvPr>
          <p:cNvSpPr txBox="1">
            <a:spLocks noGrp="1"/>
          </p:cNvSpPr>
          <p:nvPr>
            <p:ph type="body" sz="quarter" idx="14"/>
          </p:nvPr>
        </p:nvSpPr>
        <p:spPr>
          <a:xfrm>
            <a:off x="522287" y="1228111"/>
            <a:ext cx="10652114" cy="4368843"/>
          </a:xfrm>
        </p:spPr>
        <p:txBody>
          <a:bodyPr vert="horz" lIns="25717" tIns="25717" rIns="25717" bIns="25717" rtlCol="0">
            <a:normAutofit/>
          </a:bodyPr>
          <a:lstStyle/>
          <a:p>
            <a:pPr marL="145731">
              <a:lnSpc>
                <a:spcPct val="150000"/>
              </a:lnSpc>
              <a:spcBef>
                <a:spcPct val="0"/>
              </a:spcBef>
              <a:spcAft>
                <a:spcPct val="0"/>
              </a:spcAft>
              <a:buClr>
                <a:srgbClr val="FFFFFF"/>
              </a:buClr>
              <a:buSzPct val="171000"/>
            </a:pPr>
            <a:r>
              <a:rPr lang="en-US" altLang="en-US" dirty="0">
                <a:solidFill>
                  <a:schemeClr val="tx1"/>
                </a:solidFill>
                <a:highlight>
                  <a:srgbClr val="00FFFF"/>
                </a:highlight>
                <a:sym typeface="Cabin" charset="0"/>
              </a:rPr>
              <a:t>Deletes</a:t>
            </a:r>
            <a:r>
              <a:rPr lang="en-US" altLang="en-US" dirty="0">
                <a:solidFill>
                  <a:schemeClr val="tx1"/>
                </a:solidFill>
                <a:sym typeface="Cabin" charset="0"/>
              </a:rPr>
              <a:t> a row in a table based on a </a:t>
            </a:r>
            <a:r>
              <a:rPr lang="en-US" altLang="en-US" dirty="0">
                <a:solidFill>
                  <a:schemeClr val="tx1"/>
                </a:solidFill>
                <a:highlight>
                  <a:srgbClr val="00FF00"/>
                </a:highlight>
                <a:sym typeface="Cabin" charset="0"/>
              </a:rPr>
              <a:t>selection criteria</a:t>
            </a:r>
            <a:r>
              <a:rPr lang="en-US" altLang="en-US" dirty="0">
                <a:solidFill>
                  <a:schemeClr val="tx1"/>
                </a:solidFill>
                <a:sym typeface="Cabin" charset="0"/>
              </a:rPr>
              <a:t>:</a:t>
            </a:r>
          </a:p>
          <a:p>
            <a:pPr marL="505777" indent="-360046">
              <a:lnSpc>
                <a:spcPct val="150000"/>
              </a:lnSpc>
              <a:spcBef>
                <a:spcPct val="0"/>
              </a:spcBef>
              <a:spcAft>
                <a:spcPct val="0"/>
              </a:spcAft>
              <a:buClr>
                <a:srgbClr val="FFFFFF"/>
              </a:buClr>
              <a:buSzPct val="171000"/>
              <a:buFont typeface="Cabin" charset="0"/>
              <a:buChar char="•"/>
            </a:pPr>
            <a:r>
              <a:rPr lang="en-US" altLang="en-US" b="1" dirty="0">
                <a:solidFill>
                  <a:srgbClr val="FF0000"/>
                </a:solidFill>
                <a:sym typeface="Cabin" charset="0"/>
              </a:rPr>
              <a:t>DELETE FROM </a:t>
            </a:r>
            <a:r>
              <a:rPr lang="en-US" altLang="en-US" dirty="0">
                <a:solidFill>
                  <a:srgbClr val="FF0000"/>
                </a:solidFill>
                <a:sym typeface="Cabin" charset="0"/>
              </a:rPr>
              <a:t>Users </a:t>
            </a:r>
            <a:r>
              <a:rPr lang="en-US" altLang="en-US" b="1" dirty="0">
                <a:solidFill>
                  <a:srgbClr val="FF0000"/>
                </a:solidFill>
                <a:sym typeface="Cabin" charset="0"/>
              </a:rPr>
              <a:t>WHERE</a:t>
            </a:r>
            <a:r>
              <a:rPr lang="en-US" altLang="en-US" dirty="0">
                <a:solidFill>
                  <a:srgbClr val="FF0000"/>
                </a:solidFill>
                <a:sym typeface="Cabin" charset="0"/>
              </a:rPr>
              <a:t> email='ted@glos.ac.uk'</a:t>
            </a:r>
          </a:p>
          <a:p>
            <a:pPr marL="505777" indent="-360046">
              <a:spcBef>
                <a:spcPct val="0"/>
              </a:spcBef>
              <a:spcAft>
                <a:spcPct val="0"/>
              </a:spcAft>
              <a:buClr>
                <a:srgbClr val="FFFFFF"/>
              </a:buClr>
              <a:buSzPct val="171000"/>
              <a:buFont typeface="Cabin" charset="0"/>
              <a:buChar char="•"/>
            </a:pPr>
            <a:endParaRPr lang="en-US" altLang="en-US" sz="2430" dirty="0">
              <a:latin typeface="Cabin" charset="0"/>
              <a:cs typeface="Arial" panose="020B0604020202020204" pitchFamily="34" charset="0"/>
              <a:sym typeface="Cabin" charset="0"/>
            </a:endParaRPr>
          </a:p>
        </p:txBody>
      </p:sp>
      <p:pic>
        <p:nvPicPr>
          <p:cNvPr id="2" name="Picture 1">
            <a:extLst>
              <a:ext uri="{FF2B5EF4-FFF2-40B4-BE49-F238E27FC236}">
                <a16:creationId xmlns:a16="http://schemas.microsoft.com/office/drawing/2014/main" id="{7E16E4A0-A32D-4925-8B8C-BD25324C0E9E}"/>
              </a:ext>
            </a:extLst>
          </p:cNvPr>
          <p:cNvPicPr>
            <a:picLocks noChangeAspect="1"/>
          </p:cNvPicPr>
          <p:nvPr/>
        </p:nvPicPr>
        <p:blipFill>
          <a:blip r:embed="rId3"/>
          <a:stretch>
            <a:fillRect/>
          </a:stretch>
        </p:blipFill>
        <p:spPr>
          <a:xfrm>
            <a:off x="81150" y="2399742"/>
            <a:ext cx="4593187" cy="3767445"/>
          </a:xfrm>
          <a:prstGeom prst="rect">
            <a:avLst/>
          </a:prstGeom>
        </p:spPr>
      </p:pic>
      <p:pic>
        <p:nvPicPr>
          <p:cNvPr id="3" name="Picture 2">
            <a:extLst>
              <a:ext uri="{FF2B5EF4-FFF2-40B4-BE49-F238E27FC236}">
                <a16:creationId xmlns:a16="http://schemas.microsoft.com/office/drawing/2014/main" id="{8B1A5E70-4844-47BB-BEDC-12D854528C21}"/>
              </a:ext>
            </a:extLst>
          </p:cNvPr>
          <p:cNvPicPr>
            <a:picLocks noChangeAspect="1"/>
          </p:cNvPicPr>
          <p:nvPr/>
        </p:nvPicPr>
        <p:blipFill>
          <a:blip r:embed="rId4"/>
          <a:stretch>
            <a:fillRect/>
          </a:stretch>
        </p:blipFill>
        <p:spPr>
          <a:xfrm>
            <a:off x="2308972" y="2564362"/>
            <a:ext cx="5613003" cy="1476270"/>
          </a:xfrm>
          <a:prstGeom prst="rect">
            <a:avLst/>
          </a:prstGeom>
        </p:spPr>
      </p:pic>
      <p:pic>
        <p:nvPicPr>
          <p:cNvPr id="4" name="Picture 3">
            <a:extLst>
              <a:ext uri="{FF2B5EF4-FFF2-40B4-BE49-F238E27FC236}">
                <a16:creationId xmlns:a16="http://schemas.microsoft.com/office/drawing/2014/main" id="{FABBE53E-3EEC-4E35-992F-70BE5E195842}"/>
              </a:ext>
            </a:extLst>
          </p:cNvPr>
          <p:cNvPicPr>
            <a:picLocks noChangeAspect="1"/>
          </p:cNvPicPr>
          <p:nvPr/>
        </p:nvPicPr>
        <p:blipFill>
          <a:blip r:embed="rId5"/>
          <a:stretch>
            <a:fillRect/>
          </a:stretch>
        </p:blipFill>
        <p:spPr>
          <a:xfrm>
            <a:off x="5743560" y="2333955"/>
            <a:ext cx="5911306" cy="3917621"/>
          </a:xfrm>
          <a:prstGeom prst="rect">
            <a:avLst/>
          </a:prstGeom>
        </p:spPr>
      </p:pic>
      <p:pic>
        <p:nvPicPr>
          <p:cNvPr id="5" name="Picture 4">
            <a:extLst>
              <a:ext uri="{FF2B5EF4-FFF2-40B4-BE49-F238E27FC236}">
                <a16:creationId xmlns:a16="http://schemas.microsoft.com/office/drawing/2014/main" id="{67B65959-D99A-4D4F-A515-6FE92681ACB5}"/>
              </a:ext>
            </a:extLst>
          </p:cNvPr>
          <p:cNvPicPr>
            <a:picLocks noChangeAspect="1"/>
          </p:cNvPicPr>
          <p:nvPr/>
        </p:nvPicPr>
        <p:blipFill>
          <a:blip r:embed="rId6"/>
          <a:stretch>
            <a:fillRect/>
          </a:stretch>
        </p:blipFill>
        <p:spPr>
          <a:xfrm>
            <a:off x="4336027" y="4040284"/>
            <a:ext cx="6646606" cy="1171979"/>
          </a:xfrm>
          <a:prstGeom prst="rect">
            <a:avLst/>
          </a:prstGeom>
        </p:spPr>
      </p:pic>
      <p:sp>
        <p:nvSpPr>
          <p:cNvPr id="6" name="Arrow: Curved Up 5">
            <a:extLst>
              <a:ext uri="{FF2B5EF4-FFF2-40B4-BE49-F238E27FC236}">
                <a16:creationId xmlns:a16="http://schemas.microsoft.com/office/drawing/2014/main" id="{A0788E3E-CA28-47BD-88E9-AD0E2C7B0123}"/>
              </a:ext>
            </a:extLst>
          </p:cNvPr>
          <p:cNvSpPr/>
          <p:nvPr/>
        </p:nvSpPr>
        <p:spPr>
          <a:xfrm rot="2028553">
            <a:off x="2862270" y="4360439"/>
            <a:ext cx="1537944" cy="727587"/>
          </a:xfrm>
          <a:prstGeom prst="curvedUpArrow">
            <a:avLst>
              <a:gd name="adj1" fmla="val 25000"/>
              <a:gd name="adj2" fmla="val 50000"/>
              <a:gd name="adj3" fmla="val 2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84340762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hape 356">
            <a:extLst>
              <a:ext uri="{FF2B5EF4-FFF2-40B4-BE49-F238E27FC236}">
                <a16:creationId xmlns:a16="http://schemas.microsoft.com/office/drawing/2014/main" id="{62B23DF2-C6E5-D74B-B71A-6F2516CAD267}"/>
              </a:ext>
            </a:extLst>
          </p:cNvPr>
          <p:cNvSpPr txBox="1">
            <a:spLocks noGrp="1"/>
          </p:cNvSpPr>
          <p:nvPr>
            <p:ph type="title"/>
          </p:nvPr>
        </p:nvSpPr>
        <p:spPr/>
        <p:txBody>
          <a:bodyPr vert="horz" lIns="25717" tIns="25717" rIns="25717" bIns="25717" rtlCol="0" anchor="ctr" anchorCtr="0">
            <a:noAutofit/>
          </a:bodyPr>
          <a:lstStyle/>
          <a:p>
            <a:pPr eaLnBrk="1" hangingPunct="1">
              <a:spcBef>
                <a:spcPct val="0"/>
              </a:spcBef>
              <a:spcAft>
                <a:spcPct val="0"/>
              </a:spcAft>
              <a:buClr>
                <a:srgbClr val="FF7F00"/>
              </a:buClr>
              <a:buSzPct val="25000"/>
              <a:buFont typeface="Cabin" charset="0"/>
              <a:buNone/>
            </a:pPr>
            <a:r>
              <a:rPr lang="en-US" altLang="en-US" dirty="0">
                <a:sym typeface="Cabin" charset="0"/>
              </a:rPr>
              <a:t>SQL Update</a:t>
            </a:r>
          </a:p>
        </p:txBody>
      </p:sp>
      <p:sp>
        <p:nvSpPr>
          <p:cNvPr id="31746" name="Shape 357">
            <a:extLst>
              <a:ext uri="{FF2B5EF4-FFF2-40B4-BE49-F238E27FC236}">
                <a16:creationId xmlns:a16="http://schemas.microsoft.com/office/drawing/2014/main" id="{DD23E0D4-8660-674C-B7BF-93394E2F8A32}"/>
              </a:ext>
            </a:extLst>
          </p:cNvPr>
          <p:cNvSpPr txBox="1">
            <a:spLocks noGrp="1"/>
          </p:cNvSpPr>
          <p:nvPr>
            <p:ph type="body" sz="quarter" idx="14"/>
          </p:nvPr>
        </p:nvSpPr>
        <p:spPr/>
        <p:txBody>
          <a:bodyPr vert="horz" lIns="25717" tIns="25717" rIns="25717" bIns="25717" rtlCol="0">
            <a:normAutofit/>
          </a:bodyPr>
          <a:lstStyle/>
          <a:p>
            <a:pPr marL="145731">
              <a:lnSpc>
                <a:spcPct val="150000"/>
              </a:lnSpc>
              <a:spcBef>
                <a:spcPct val="0"/>
              </a:spcBef>
              <a:spcAft>
                <a:spcPct val="0"/>
              </a:spcAft>
              <a:buClr>
                <a:srgbClr val="FFFFFF"/>
              </a:buClr>
              <a:buSzPct val="171000"/>
            </a:pPr>
            <a:r>
              <a:rPr lang="en-US" altLang="en-US" dirty="0">
                <a:solidFill>
                  <a:schemeClr val="tx1"/>
                </a:solidFill>
                <a:sym typeface="Cabin" charset="0"/>
              </a:rPr>
              <a:t>Allows the </a:t>
            </a:r>
            <a:r>
              <a:rPr lang="en-US" altLang="en-US" dirty="0">
                <a:solidFill>
                  <a:schemeClr val="tx1"/>
                </a:solidFill>
                <a:highlight>
                  <a:srgbClr val="00FFFF"/>
                </a:highlight>
                <a:sym typeface="Cabin" charset="0"/>
              </a:rPr>
              <a:t>updating</a:t>
            </a:r>
            <a:r>
              <a:rPr lang="en-US" altLang="en-US" dirty="0">
                <a:solidFill>
                  <a:schemeClr val="tx1"/>
                </a:solidFill>
                <a:sym typeface="Cabin" charset="0"/>
              </a:rPr>
              <a:t> of a field with a </a:t>
            </a:r>
            <a:r>
              <a:rPr lang="en-US" altLang="en-US" dirty="0">
                <a:solidFill>
                  <a:schemeClr val="tx1"/>
                </a:solidFill>
                <a:highlight>
                  <a:srgbClr val="00FF00"/>
                </a:highlight>
                <a:sym typeface="Cabin" charset="0"/>
              </a:rPr>
              <a:t>where clause</a:t>
            </a:r>
            <a:r>
              <a:rPr lang="en-US" altLang="en-US" dirty="0">
                <a:solidFill>
                  <a:schemeClr val="tx1"/>
                </a:solidFill>
                <a:sym typeface="Cabin" charset="0"/>
              </a:rPr>
              <a:t>:</a:t>
            </a:r>
          </a:p>
          <a:p>
            <a:pPr marL="505777" indent="-360046">
              <a:lnSpc>
                <a:spcPct val="150000"/>
              </a:lnSpc>
              <a:spcBef>
                <a:spcPct val="0"/>
              </a:spcBef>
              <a:spcAft>
                <a:spcPct val="0"/>
              </a:spcAft>
              <a:buClr>
                <a:srgbClr val="FFFFFF"/>
              </a:buClr>
              <a:buSzPct val="171000"/>
              <a:buFont typeface="Cabin" charset="0"/>
              <a:buChar char="•"/>
            </a:pPr>
            <a:r>
              <a:rPr lang="en-US" altLang="en-US" b="1" dirty="0">
                <a:solidFill>
                  <a:srgbClr val="FF0000"/>
                </a:solidFill>
                <a:sym typeface="Cabin" charset="0"/>
              </a:rPr>
              <a:t>UPDATE</a:t>
            </a:r>
            <a:r>
              <a:rPr lang="en-US" altLang="en-US" dirty="0">
                <a:solidFill>
                  <a:srgbClr val="FF0000"/>
                </a:solidFill>
                <a:sym typeface="Cabin" charset="0"/>
              </a:rPr>
              <a:t> Users </a:t>
            </a:r>
            <a:r>
              <a:rPr lang="en-US" altLang="en-US" b="1" dirty="0">
                <a:solidFill>
                  <a:srgbClr val="FF0000"/>
                </a:solidFill>
                <a:sym typeface="Cabin" charset="0"/>
              </a:rPr>
              <a:t>SET</a:t>
            </a:r>
            <a:r>
              <a:rPr lang="en-US" altLang="en-US" dirty="0">
                <a:solidFill>
                  <a:srgbClr val="FF0000"/>
                </a:solidFill>
                <a:sym typeface="Cabin" charset="0"/>
              </a:rPr>
              <a:t> name='Charles' </a:t>
            </a:r>
            <a:r>
              <a:rPr lang="en-US" altLang="en-US" b="1" dirty="0">
                <a:solidFill>
                  <a:srgbClr val="FF0000"/>
                </a:solidFill>
                <a:sym typeface="Cabin" charset="0"/>
              </a:rPr>
              <a:t>WHERE</a:t>
            </a:r>
            <a:r>
              <a:rPr lang="en-US" altLang="en-US" dirty="0">
                <a:solidFill>
                  <a:srgbClr val="FF0000"/>
                </a:solidFill>
                <a:sym typeface="Cabin" charset="0"/>
              </a:rPr>
              <a:t> email=‘kf@glos.ac.uk'</a:t>
            </a:r>
          </a:p>
          <a:p>
            <a:pPr marL="505777" indent="-360046">
              <a:spcBef>
                <a:spcPct val="0"/>
              </a:spcBef>
              <a:spcAft>
                <a:spcPct val="0"/>
              </a:spcAft>
              <a:buClr>
                <a:srgbClr val="FFFFFF"/>
              </a:buClr>
              <a:buSzPct val="171000"/>
              <a:buFont typeface="Cabin" charset="0"/>
              <a:buChar char="•"/>
            </a:pPr>
            <a:endParaRPr lang="en-US" altLang="en-US" sz="2430" dirty="0">
              <a:latin typeface="Cabin" charset="0"/>
              <a:cs typeface="Arial" panose="020B0604020202020204" pitchFamily="34" charset="0"/>
              <a:sym typeface="Cabin" charset="0"/>
            </a:endParaRPr>
          </a:p>
        </p:txBody>
      </p:sp>
      <p:pic>
        <p:nvPicPr>
          <p:cNvPr id="3" name="Picture 2">
            <a:extLst>
              <a:ext uri="{FF2B5EF4-FFF2-40B4-BE49-F238E27FC236}">
                <a16:creationId xmlns:a16="http://schemas.microsoft.com/office/drawing/2014/main" id="{C7BB5B72-F0B1-468C-A475-864C640B7BAB}"/>
              </a:ext>
            </a:extLst>
          </p:cNvPr>
          <p:cNvPicPr>
            <a:picLocks noChangeAspect="1"/>
          </p:cNvPicPr>
          <p:nvPr/>
        </p:nvPicPr>
        <p:blipFill>
          <a:blip r:embed="rId3"/>
          <a:stretch>
            <a:fillRect/>
          </a:stretch>
        </p:blipFill>
        <p:spPr>
          <a:xfrm>
            <a:off x="694782" y="2644304"/>
            <a:ext cx="5602324" cy="3581678"/>
          </a:xfrm>
          <a:prstGeom prst="rect">
            <a:avLst/>
          </a:prstGeom>
        </p:spPr>
      </p:pic>
      <p:pic>
        <p:nvPicPr>
          <p:cNvPr id="7" name="Picture 6">
            <a:extLst>
              <a:ext uri="{FF2B5EF4-FFF2-40B4-BE49-F238E27FC236}">
                <a16:creationId xmlns:a16="http://schemas.microsoft.com/office/drawing/2014/main" id="{0C0C6499-5507-4D9D-BF98-11D7961B5025}"/>
              </a:ext>
            </a:extLst>
          </p:cNvPr>
          <p:cNvPicPr>
            <a:picLocks noChangeAspect="1"/>
          </p:cNvPicPr>
          <p:nvPr/>
        </p:nvPicPr>
        <p:blipFill>
          <a:blip r:embed="rId4"/>
          <a:stretch>
            <a:fillRect/>
          </a:stretch>
        </p:blipFill>
        <p:spPr>
          <a:xfrm>
            <a:off x="3556923" y="3746820"/>
            <a:ext cx="7617478" cy="1274299"/>
          </a:xfrm>
          <a:prstGeom prst="rect">
            <a:avLst/>
          </a:prstGeom>
        </p:spPr>
      </p:pic>
    </p:spTree>
    <p:extLst>
      <p:ext uri="{BB962C8B-B14F-4D97-AF65-F5344CB8AC3E}">
        <p14:creationId xmlns:p14="http://schemas.microsoft.com/office/powerpoint/2010/main" val="647033656"/>
      </p:ext>
    </p:extLst>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hape 370">
            <a:extLst>
              <a:ext uri="{FF2B5EF4-FFF2-40B4-BE49-F238E27FC236}">
                <a16:creationId xmlns:a16="http://schemas.microsoft.com/office/drawing/2014/main" id="{A67611FC-386A-164A-A761-2B3597527C5A}"/>
              </a:ext>
            </a:extLst>
          </p:cNvPr>
          <p:cNvSpPr txBox="1">
            <a:spLocks noGrp="1"/>
          </p:cNvSpPr>
          <p:nvPr>
            <p:ph type="title"/>
          </p:nvPr>
        </p:nvSpPr>
        <p:spPr>
          <a:xfrm>
            <a:off x="521999" y="842400"/>
            <a:ext cx="8471172" cy="720000"/>
          </a:xfrm>
        </p:spPr>
        <p:txBody>
          <a:bodyPr vert="horz" lIns="25717" tIns="25717" rIns="25717" bIns="25717" rtlCol="0" anchor="ctr" anchorCtr="0">
            <a:noAutofit/>
          </a:bodyPr>
          <a:lstStyle/>
          <a:p>
            <a:pPr eaLnBrk="1" hangingPunct="1">
              <a:spcBef>
                <a:spcPct val="0"/>
              </a:spcBef>
              <a:spcAft>
                <a:spcPct val="0"/>
              </a:spcAft>
              <a:buClr>
                <a:srgbClr val="FFFFFF"/>
              </a:buClr>
              <a:buSzPct val="25000"/>
              <a:buFont typeface="Cabin" charset="0"/>
              <a:buNone/>
            </a:pPr>
            <a:r>
              <a:rPr lang="en-US" altLang="en-US" dirty="0">
                <a:sym typeface="Cabin" charset="0"/>
              </a:rPr>
              <a:t>Retrieving Records: Select</a:t>
            </a:r>
          </a:p>
        </p:txBody>
      </p:sp>
      <p:sp>
        <p:nvSpPr>
          <p:cNvPr id="34818" name="Shape 371">
            <a:extLst>
              <a:ext uri="{FF2B5EF4-FFF2-40B4-BE49-F238E27FC236}">
                <a16:creationId xmlns:a16="http://schemas.microsoft.com/office/drawing/2014/main" id="{A6C77726-3ADE-DC46-829A-DEC96EFD49CE}"/>
              </a:ext>
            </a:extLst>
          </p:cNvPr>
          <p:cNvSpPr txBox="1">
            <a:spLocks noGrp="1"/>
          </p:cNvSpPr>
          <p:nvPr>
            <p:ph type="body" sz="quarter" idx="14"/>
          </p:nvPr>
        </p:nvSpPr>
        <p:spPr>
          <a:xfrm>
            <a:off x="0" y="1760365"/>
            <a:ext cx="8471172" cy="4368843"/>
          </a:xfrm>
        </p:spPr>
        <p:txBody>
          <a:bodyPr vert="horz" lIns="25717" tIns="25717" rIns="25717" bIns="25717" rtlCol="0">
            <a:normAutofit/>
          </a:bodyPr>
          <a:lstStyle/>
          <a:p>
            <a:pPr marL="145731" algn="just">
              <a:lnSpc>
                <a:spcPct val="150000"/>
              </a:lnSpc>
              <a:spcBef>
                <a:spcPct val="0"/>
              </a:spcBef>
              <a:spcAft>
                <a:spcPct val="0"/>
              </a:spcAft>
              <a:buClr>
                <a:srgbClr val="FFFFFF"/>
              </a:buClr>
              <a:buSzPct val="171000"/>
            </a:pPr>
            <a:r>
              <a:rPr lang="en-US" altLang="en-US" dirty="0">
                <a:solidFill>
                  <a:schemeClr val="tx1"/>
                </a:solidFill>
                <a:sym typeface="Cabin" charset="0"/>
              </a:rPr>
              <a:t>The </a:t>
            </a:r>
            <a:r>
              <a:rPr lang="en-US" altLang="en-US" dirty="0">
                <a:solidFill>
                  <a:schemeClr val="tx1"/>
                </a:solidFill>
                <a:highlight>
                  <a:srgbClr val="00FFFF"/>
                </a:highlight>
                <a:sym typeface="Cabin" charset="0"/>
              </a:rPr>
              <a:t>select</a:t>
            </a:r>
            <a:r>
              <a:rPr lang="en-US" altLang="en-US" dirty="0">
                <a:solidFill>
                  <a:schemeClr val="tx1"/>
                </a:solidFill>
                <a:sym typeface="Cabin" charset="0"/>
              </a:rPr>
              <a:t> statement retrieves a group of records - you can either retrieve all the records or a subset of the records with a </a:t>
            </a:r>
            <a:r>
              <a:rPr lang="en-US" altLang="en-US" dirty="0">
                <a:solidFill>
                  <a:schemeClr val="tx1"/>
                </a:solidFill>
                <a:highlight>
                  <a:srgbClr val="00FF00"/>
                </a:highlight>
                <a:sym typeface="Cabin" charset="0"/>
              </a:rPr>
              <a:t>WHERE clause</a:t>
            </a:r>
            <a:r>
              <a:rPr lang="en-US" altLang="en-US" dirty="0">
                <a:solidFill>
                  <a:schemeClr val="tx1"/>
                </a:solidFill>
                <a:sym typeface="Cabin" charset="0"/>
              </a:rPr>
              <a:t>:</a:t>
            </a:r>
          </a:p>
          <a:p>
            <a:pPr marL="289731" lvl="1" indent="0" algn="just">
              <a:lnSpc>
                <a:spcPct val="150000"/>
              </a:lnSpc>
              <a:spcBef>
                <a:spcPct val="0"/>
              </a:spcBef>
              <a:spcAft>
                <a:spcPct val="0"/>
              </a:spcAft>
              <a:buClr>
                <a:srgbClr val="FFFFFF"/>
              </a:buClr>
              <a:buSzPct val="171000"/>
              <a:buNone/>
            </a:pPr>
            <a:r>
              <a:rPr lang="en-US" altLang="en-US" b="1" dirty="0">
                <a:solidFill>
                  <a:srgbClr val="FF0000"/>
                </a:solidFill>
                <a:sym typeface="Cabin" charset="0"/>
              </a:rPr>
              <a:t>SELECT *</a:t>
            </a:r>
            <a:r>
              <a:rPr lang="en-US" altLang="en-US" dirty="0">
                <a:solidFill>
                  <a:srgbClr val="FF0000"/>
                </a:solidFill>
                <a:sym typeface="Cabin" charset="0"/>
              </a:rPr>
              <a:t> </a:t>
            </a:r>
            <a:r>
              <a:rPr lang="en-US" altLang="en-US" b="1" dirty="0">
                <a:solidFill>
                  <a:srgbClr val="FF0000"/>
                </a:solidFill>
                <a:sym typeface="Cabin" charset="0"/>
              </a:rPr>
              <a:t>FROM</a:t>
            </a:r>
            <a:r>
              <a:rPr lang="en-US" altLang="en-US" dirty="0">
                <a:solidFill>
                  <a:srgbClr val="FF0000"/>
                </a:solidFill>
                <a:sym typeface="Cabin" charset="0"/>
              </a:rPr>
              <a:t> Users</a:t>
            </a:r>
          </a:p>
          <a:p>
            <a:pPr marL="289731" lvl="1" indent="0" algn="just">
              <a:lnSpc>
                <a:spcPct val="150000"/>
              </a:lnSpc>
              <a:spcBef>
                <a:spcPct val="0"/>
              </a:spcBef>
              <a:spcAft>
                <a:spcPct val="0"/>
              </a:spcAft>
              <a:buClr>
                <a:srgbClr val="FFFFFF"/>
              </a:buClr>
              <a:buSzPct val="171000"/>
              <a:buNone/>
            </a:pPr>
            <a:r>
              <a:rPr lang="en-US" altLang="en-US" b="1" dirty="0">
                <a:solidFill>
                  <a:srgbClr val="FF0000"/>
                </a:solidFill>
                <a:sym typeface="Cabin" charset="0"/>
              </a:rPr>
              <a:t>SELECT * FROM </a:t>
            </a:r>
            <a:r>
              <a:rPr lang="en-US" altLang="en-US" dirty="0">
                <a:solidFill>
                  <a:srgbClr val="FF0000"/>
                </a:solidFill>
                <a:sym typeface="Cabin" charset="0"/>
              </a:rPr>
              <a:t>Users </a:t>
            </a:r>
            <a:r>
              <a:rPr lang="en-US" altLang="en-US" b="1" dirty="0">
                <a:solidFill>
                  <a:srgbClr val="FF0000"/>
                </a:solidFill>
                <a:sym typeface="Cabin" charset="0"/>
              </a:rPr>
              <a:t>WHERE</a:t>
            </a:r>
            <a:r>
              <a:rPr lang="en-US" altLang="en-US" dirty="0">
                <a:solidFill>
                  <a:srgbClr val="FF0000"/>
                </a:solidFill>
                <a:sym typeface="Cabin" charset="0"/>
              </a:rPr>
              <a:t> email='csev@glos.ac.uk'</a:t>
            </a:r>
          </a:p>
          <a:p>
            <a:pPr marL="145731" algn="just">
              <a:spcBef>
                <a:spcPct val="0"/>
              </a:spcBef>
              <a:spcAft>
                <a:spcPct val="0"/>
              </a:spcAft>
              <a:buClr>
                <a:srgbClr val="FFFFFF"/>
              </a:buClr>
              <a:buSzPct val="171000"/>
            </a:pPr>
            <a:endParaRPr lang="en-US" altLang="en-US" sz="2800" dirty="0">
              <a:solidFill>
                <a:schemeClr val="tx1"/>
              </a:solidFill>
              <a:latin typeface="Cabin" charset="0"/>
              <a:sym typeface="Cabin" charset="0"/>
            </a:endParaRPr>
          </a:p>
          <a:p>
            <a:pPr marL="145731" algn="just">
              <a:spcBef>
                <a:spcPct val="0"/>
              </a:spcBef>
              <a:spcAft>
                <a:spcPct val="0"/>
              </a:spcAft>
              <a:buClr>
                <a:srgbClr val="FFFFFF"/>
              </a:buClr>
              <a:buSzPct val="171000"/>
            </a:pPr>
            <a:endParaRPr lang="en-US" altLang="en-US" sz="2430" dirty="0">
              <a:cs typeface="Arial" panose="020B0604020202020204" pitchFamily="34" charset="0"/>
              <a:sym typeface="Cabin" charset="0"/>
            </a:endParaRPr>
          </a:p>
        </p:txBody>
      </p:sp>
      <p:pic>
        <p:nvPicPr>
          <p:cNvPr id="3" name="Picture 2">
            <a:extLst>
              <a:ext uri="{FF2B5EF4-FFF2-40B4-BE49-F238E27FC236}">
                <a16:creationId xmlns:a16="http://schemas.microsoft.com/office/drawing/2014/main" id="{96C159B7-CD29-47CD-9A1D-BD03FAD90422}"/>
              </a:ext>
            </a:extLst>
          </p:cNvPr>
          <p:cNvPicPr>
            <a:picLocks noChangeAspect="1"/>
          </p:cNvPicPr>
          <p:nvPr/>
        </p:nvPicPr>
        <p:blipFill>
          <a:blip r:embed="rId3"/>
          <a:stretch>
            <a:fillRect/>
          </a:stretch>
        </p:blipFill>
        <p:spPr>
          <a:xfrm>
            <a:off x="8471172" y="842400"/>
            <a:ext cx="3589854" cy="5295602"/>
          </a:xfrm>
          <a:prstGeom prst="rect">
            <a:avLst/>
          </a:prstGeom>
        </p:spPr>
      </p:pic>
    </p:spTree>
    <p:extLst>
      <p:ext uri="{BB962C8B-B14F-4D97-AF65-F5344CB8AC3E}">
        <p14:creationId xmlns:p14="http://schemas.microsoft.com/office/powerpoint/2010/main" val="2953215565"/>
      </p:ext>
    </p:extLst>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hape 386">
            <a:extLst>
              <a:ext uri="{FF2B5EF4-FFF2-40B4-BE49-F238E27FC236}">
                <a16:creationId xmlns:a16="http://schemas.microsoft.com/office/drawing/2014/main" id="{7F4041F5-1B25-1244-A889-5150890310D6}"/>
              </a:ext>
            </a:extLst>
          </p:cNvPr>
          <p:cNvSpPr txBox="1">
            <a:spLocks noGrp="1"/>
          </p:cNvSpPr>
          <p:nvPr>
            <p:ph type="title"/>
          </p:nvPr>
        </p:nvSpPr>
        <p:spPr/>
        <p:txBody>
          <a:bodyPr vert="horz" lIns="25717" tIns="25717" rIns="25717" bIns="25717" rtlCol="0" anchor="ctr" anchorCtr="0">
            <a:noAutofit/>
          </a:bodyPr>
          <a:lstStyle/>
          <a:p>
            <a:pPr eaLnBrk="1" hangingPunct="1">
              <a:spcBef>
                <a:spcPct val="0"/>
              </a:spcBef>
              <a:spcAft>
                <a:spcPct val="0"/>
              </a:spcAft>
              <a:buClr>
                <a:srgbClr val="FF7F00"/>
              </a:buClr>
              <a:buSzPct val="25000"/>
              <a:buFont typeface="Cabin" charset="0"/>
              <a:buNone/>
            </a:pPr>
            <a:r>
              <a:rPr lang="en-US" altLang="en-US" dirty="0">
                <a:sym typeface="Cabin" charset="0"/>
              </a:rPr>
              <a:t>Sorting with ORDER BY</a:t>
            </a:r>
          </a:p>
        </p:txBody>
      </p:sp>
      <p:sp>
        <p:nvSpPr>
          <p:cNvPr id="37890" name="Shape 387">
            <a:extLst>
              <a:ext uri="{FF2B5EF4-FFF2-40B4-BE49-F238E27FC236}">
                <a16:creationId xmlns:a16="http://schemas.microsoft.com/office/drawing/2014/main" id="{BA3B5947-CA2E-8341-B93E-F94CB5950D27}"/>
              </a:ext>
            </a:extLst>
          </p:cNvPr>
          <p:cNvSpPr txBox="1">
            <a:spLocks noGrp="1"/>
          </p:cNvSpPr>
          <p:nvPr>
            <p:ph type="body" sz="quarter" idx="14"/>
          </p:nvPr>
        </p:nvSpPr>
        <p:spPr>
          <a:xfrm>
            <a:off x="-75414" y="1562399"/>
            <a:ext cx="7560296" cy="4368843"/>
          </a:xfrm>
        </p:spPr>
        <p:txBody>
          <a:bodyPr vert="horz" lIns="25717" tIns="25717" rIns="25717" bIns="25717" rtlCol="0">
            <a:normAutofit/>
          </a:bodyPr>
          <a:lstStyle/>
          <a:p>
            <a:pPr marL="145731" algn="just">
              <a:lnSpc>
                <a:spcPct val="150000"/>
              </a:lnSpc>
              <a:spcBef>
                <a:spcPct val="0"/>
              </a:spcBef>
              <a:spcAft>
                <a:spcPct val="0"/>
              </a:spcAft>
              <a:buClr>
                <a:srgbClr val="FFFFFF"/>
              </a:buClr>
              <a:buSzPct val="171000"/>
            </a:pPr>
            <a:r>
              <a:rPr lang="en-US" altLang="en-US" sz="2800" dirty="0">
                <a:solidFill>
                  <a:schemeClr val="tx1"/>
                </a:solidFill>
                <a:latin typeface="Cabin" charset="0"/>
                <a:sym typeface="Cabin" charset="0"/>
              </a:rPr>
              <a:t>You can add an ORDER BY clause to SELECT statements to get the results sorted in ascending or descending order:</a:t>
            </a:r>
          </a:p>
          <a:p>
            <a:pPr marL="577731" lvl="1" algn="just">
              <a:lnSpc>
                <a:spcPct val="150000"/>
              </a:lnSpc>
              <a:spcBef>
                <a:spcPct val="0"/>
              </a:spcBef>
              <a:spcAft>
                <a:spcPct val="0"/>
              </a:spcAft>
              <a:buClr>
                <a:srgbClr val="FFFFFF"/>
              </a:buClr>
              <a:buSzPct val="171000"/>
            </a:pPr>
            <a:r>
              <a:rPr lang="en-US" altLang="en-US" sz="2800" b="1" dirty="0">
                <a:solidFill>
                  <a:srgbClr val="FF0000"/>
                </a:solidFill>
                <a:latin typeface="Cabin" charset="0"/>
                <a:sym typeface="Cabin" charset="0"/>
              </a:rPr>
              <a:t>SELECT * FROM </a:t>
            </a:r>
            <a:r>
              <a:rPr lang="en-US" altLang="en-US" sz="2800" dirty="0">
                <a:solidFill>
                  <a:srgbClr val="FF0000"/>
                </a:solidFill>
                <a:latin typeface="Cabin" charset="0"/>
                <a:sym typeface="Cabin" charset="0"/>
              </a:rPr>
              <a:t>Users </a:t>
            </a:r>
            <a:r>
              <a:rPr lang="en-US" altLang="en-US" sz="2800" b="1" dirty="0">
                <a:solidFill>
                  <a:srgbClr val="FF0000"/>
                </a:solidFill>
                <a:latin typeface="Cabin" charset="0"/>
                <a:sym typeface="Cabin" charset="0"/>
              </a:rPr>
              <a:t>ORDER BY </a:t>
            </a:r>
            <a:r>
              <a:rPr lang="en-US" altLang="en-US" sz="2800" dirty="0">
                <a:solidFill>
                  <a:srgbClr val="FF0000"/>
                </a:solidFill>
                <a:latin typeface="Cabin" charset="0"/>
                <a:sym typeface="Cabin" charset="0"/>
              </a:rPr>
              <a:t>email</a:t>
            </a:r>
          </a:p>
          <a:p>
            <a:pPr marL="577731" lvl="1" algn="just">
              <a:lnSpc>
                <a:spcPct val="150000"/>
              </a:lnSpc>
              <a:spcBef>
                <a:spcPct val="0"/>
              </a:spcBef>
              <a:spcAft>
                <a:spcPct val="0"/>
              </a:spcAft>
              <a:buClr>
                <a:srgbClr val="FFFFFF"/>
              </a:buClr>
              <a:buSzPct val="171000"/>
            </a:pPr>
            <a:r>
              <a:rPr lang="en-US" altLang="en-US" sz="2800" b="1" dirty="0">
                <a:solidFill>
                  <a:srgbClr val="FF0000"/>
                </a:solidFill>
                <a:latin typeface="Cabin" charset="0"/>
                <a:sym typeface="Cabin" charset="0"/>
              </a:rPr>
              <a:t>SELECT * FROM </a:t>
            </a:r>
            <a:r>
              <a:rPr lang="en-US" altLang="en-US" sz="2800" dirty="0">
                <a:solidFill>
                  <a:srgbClr val="FF0000"/>
                </a:solidFill>
                <a:latin typeface="Cabin" charset="0"/>
                <a:sym typeface="Cabin" charset="0"/>
              </a:rPr>
              <a:t>Users </a:t>
            </a:r>
            <a:r>
              <a:rPr lang="en-US" altLang="en-US" sz="2800" b="1" dirty="0">
                <a:solidFill>
                  <a:srgbClr val="FF0000"/>
                </a:solidFill>
                <a:latin typeface="Cabin" charset="0"/>
                <a:sym typeface="Cabin" charset="0"/>
              </a:rPr>
              <a:t>ORDER BY </a:t>
            </a:r>
            <a:r>
              <a:rPr lang="en-US" altLang="en-US" sz="2800" dirty="0">
                <a:solidFill>
                  <a:srgbClr val="FF0000"/>
                </a:solidFill>
                <a:latin typeface="Cabin" charset="0"/>
                <a:sym typeface="Cabin" charset="0"/>
              </a:rPr>
              <a:t>name</a:t>
            </a:r>
          </a:p>
          <a:p>
            <a:pPr marL="145731" algn="just">
              <a:lnSpc>
                <a:spcPct val="150000"/>
              </a:lnSpc>
              <a:spcBef>
                <a:spcPct val="0"/>
              </a:spcBef>
              <a:spcAft>
                <a:spcPct val="0"/>
              </a:spcAft>
              <a:buClr>
                <a:srgbClr val="FFFFFF"/>
              </a:buClr>
              <a:buSzPct val="171000"/>
            </a:pPr>
            <a:endParaRPr lang="en-US" altLang="en-US" sz="2800" dirty="0">
              <a:solidFill>
                <a:schemeClr val="tx1"/>
              </a:solidFill>
              <a:latin typeface="Cabin" charset="0"/>
              <a:sym typeface="Cabin" charset="0"/>
            </a:endParaRPr>
          </a:p>
          <a:p>
            <a:pPr marL="505777" indent="-360046" algn="just">
              <a:lnSpc>
                <a:spcPct val="150000"/>
              </a:lnSpc>
              <a:spcBef>
                <a:spcPct val="0"/>
              </a:spcBef>
              <a:spcAft>
                <a:spcPct val="0"/>
              </a:spcAft>
              <a:buClr>
                <a:srgbClr val="FFFFFF"/>
              </a:buClr>
              <a:buSzPct val="171000"/>
              <a:buFont typeface="Cabin" charset="0"/>
              <a:buChar char="•"/>
            </a:pPr>
            <a:endParaRPr lang="en-US" altLang="en-US" sz="2430" dirty="0">
              <a:latin typeface="Cabin" charset="0"/>
              <a:cs typeface="Arial" panose="020B0604020202020204" pitchFamily="34" charset="0"/>
              <a:sym typeface="Cabin" charset="0"/>
            </a:endParaRPr>
          </a:p>
        </p:txBody>
      </p:sp>
      <p:sp>
        <p:nvSpPr>
          <p:cNvPr id="37891" name="Shape 388">
            <a:extLst>
              <a:ext uri="{FF2B5EF4-FFF2-40B4-BE49-F238E27FC236}">
                <a16:creationId xmlns:a16="http://schemas.microsoft.com/office/drawing/2014/main" id="{E06E3D9B-3D5C-3144-8BE8-F45B78AF24B9}"/>
              </a:ext>
            </a:extLst>
          </p:cNvPr>
          <p:cNvSpPr txBox="1">
            <a:spLocks noChangeArrowheads="1"/>
          </p:cNvSpPr>
          <p:nvPr/>
        </p:nvSpPr>
        <p:spPr bwMode="auto">
          <a:xfrm>
            <a:off x="965359" y="4329114"/>
            <a:ext cx="10326648" cy="50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7F00"/>
              </a:buClr>
              <a:buSzPct val="25000"/>
              <a:buFont typeface="Cabin" charset="0"/>
              <a:buNone/>
            </a:pPr>
            <a:endParaRPr lang="en-US" altLang="en-US" sz="3037" dirty="0">
              <a:solidFill>
                <a:schemeClr val="tx1"/>
              </a:solidFill>
              <a:latin typeface="Cabin" charset="0"/>
              <a:sym typeface="Cabin" charset="0"/>
            </a:endParaRPr>
          </a:p>
        </p:txBody>
      </p:sp>
      <p:pic>
        <p:nvPicPr>
          <p:cNvPr id="2" name="Picture 1">
            <a:extLst>
              <a:ext uri="{FF2B5EF4-FFF2-40B4-BE49-F238E27FC236}">
                <a16:creationId xmlns:a16="http://schemas.microsoft.com/office/drawing/2014/main" id="{92E8F2B4-F9C6-46BD-8538-5191E045CC1C}"/>
              </a:ext>
            </a:extLst>
          </p:cNvPr>
          <p:cNvPicPr>
            <a:picLocks noChangeAspect="1"/>
          </p:cNvPicPr>
          <p:nvPr/>
        </p:nvPicPr>
        <p:blipFill>
          <a:blip r:embed="rId3"/>
          <a:stretch>
            <a:fillRect/>
          </a:stretch>
        </p:blipFill>
        <p:spPr>
          <a:xfrm>
            <a:off x="7573548" y="339364"/>
            <a:ext cx="4361637" cy="5887039"/>
          </a:xfrm>
          <a:prstGeom prst="rect">
            <a:avLst/>
          </a:prstGeom>
        </p:spPr>
      </p:pic>
      <p:pic>
        <p:nvPicPr>
          <p:cNvPr id="3" name="Picture 2">
            <a:extLst>
              <a:ext uri="{FF2B5EF4-FFF2-40B4-BE49-F238E27FC236}">
                <a16:creationId xmlns:a16="http://schemas.microsoft.com/office/drawing/2014/main" id="{DE9F5FF7-06CE-4136-BFF6-5CF8D0C13003}"/>
              </a:ext>
            </a:extLst>
          </p:cNvPr>
          <p:cNvPicPr>
            <a:picLocks noChangeAspect="1"/>
          </p:cNvPicPr>
          <p:nvPr/>
        </p:nvPicPr>
        <p:blipFill>
          <a:blip r:embed="rId4"/>
          <a:stretch>
            <a:fillRect/>
          </a:stretch>
        </p:blipFill>
        <p:spPr>
          <a:xfrm>
            <a:off x="7564121" y="320510"/>
            <a:ext cx="4436200" cy="5881899"/>
          </a:xfrm>
          <a:prstGeom prst="rect">
            <a:avLst/>
          </a:prstGeom>
        </p:spPr>
      </p:pic>
    </p:spTree>
    <p:extLst>
      <p:ext uri="{BB962C8B-B14F-4D97-AF65-F5344CB8AC3E}">
        <p14:creationId xmlns:p14="http://schemas.microsoft.com/office/powerpoint/2010/main" val="3757494263"/>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hape 399">
            <a:extLst>
              <a:ext uri="{FF2B5EF4-FFF2-40B4-BE49-F238E27FC236}">
                <a16:creationId xmlns:a16="http://schemas.microsoft.com/office/drawing/2014/main" id="{9004ECF5-65D5-5646-8B53-4A2574C1D328}"/>
              </a:ext>
            </a:extLst>
          </p:cNvPr>
          <p:cNvSpPr txBox="1">
            <a:spLocks noGrp="1"/>
          </p:cNvSpPr>
          <p:nvPr>
            <p:ph type="title"/>
          </p:nvPr>
        </p:nvSpPr>
        <p:spPr/>
        <p:txBody>
          <a:bodyPr vert="horz" lIns="25717" tIns="25717" rIns="25717" bIns="25717" rtlCol="0" anchor="ctr" anchorCtr="0">
            <a:noAutofit/>
          </a:bodyPr>
          <a:lstStyle/>
          <a:p>
            <a:pPr eaLnBrk="1" hangingPunct="1">
              <a:spcBef>
                <a:spcPct val="0"/>
              </a:spcBef>
              <a:spcAft>
                <a:spcPct val="0"/>
              </a:spcAft>
              <a:buClr>
                <a:srgbClr val="FFFFFF"/>
              </a:buClr>
              <a:buSzPct val="25000"/>
              <a:buFont typeface="Cabin" charset="0"/>
              <a:buNone/>
            </a:pPr>
            <a:r>
              <a:rPr lang="en-US" altLang="en-US" dirty="0">
                <a:sym typeface="Cabin" charset="0"/>
              </a:rPr>
              <a:t>SQL Summary</a:t>
            </a:r>
          </a:p>
        </p:txBody>
      </p:sp>
      <p:sp>
        <p:nvSpPr>
          <p:cNvPr id="39938" name="Shape 400">
            <a:extLst>
              <a:ext uri="{FF2B5EF4-FFF2-40B4-BE49-F238E27FC236}">
                <a16:creationId xmlns:a16="http://schemas.microsoft.com/office/drawing/2014/main" id="{BC581C5C-CA3A-B244-BB34-457D01AE91F2}"/>
              </a:ext>
            </a:extLst>
          </p:cNvPr>
          <p:cNvSpPr txBox="1">
            <a:spLocks noChangeArrowheads="1"/>
          </p:cNvSpPr>
          <p:nvPr/>
        </p:nvSpPr>
        <p:spPr bwMode="auto">
          <a:xfrm>
            <a:off x="1236643" y="4183273"/>
            <a:ext cx="3319700" cy="54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buClr>
                <a:srgbClr val="FFFF00"/>
              </a:buClr>
              <a:buSzPct val="25000"/>
              <a:buFont typeface="Cabin" charset="0"/>
              <a:buNone/>
            </a:pPr>
            <a:r>
              <a:rPr lang="en-US" altLang="en-US" sz="2026" dirty="0">
                <a:solidFill>
                  <a:schemeClr val="tx1"/>
                </a:solidFill>
                <a:latin typeface="Courier New" panose="02070309020205020404" pitchFamily="49" charset="0"/>
                <a:sym typeface="Courier New" panose="02070309020205020404" pitchFamily="49" charset="0"/>
              </a:rPr>
              <a:t>SELECT * FROM Users</a:t>
            </a:r>
          </a:p>
        </p:txBody>
      </p:sp>
      <p:sp>
        <p:nvSpPr>
          <p:cNvPr id="39939" name="Shape 401">
            <a:extLst>
              <a:ext uri="{FF2B5EF4-FFF2-40B4-BE49-F238E27FC236}">
                <a16:creationId xmlns:a16="http://schemas.microsoft.com/office/drawing/2014/main" id="{09C6328C-7687-FD4E-A524-A6BE5F6DF284}"/>
              </a:ext>
            </a:extLst>
          </p:cNvPr>
          <p:cNvSpPr txBox="1">
            <a:spLocks noChangeArrowheads="1"/>
          </p:cNvSpPr>
          <p:nvPr/>
        </p:nvSpPr>
        <p:spPr bwMode="auto">
          <a:xfrm>
            <a:off x="1389698" y="4998500"/>
            <a:ext cx="8691443" cy="54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FFFF00"/>
              </a:buClr>
              <a:buSzPct val="25000"/>
              <a:buFont typeface="Cabin" charset="0"/>
              <a:buNone/>
            </a:pPr>
            <a:r>
              <a:rPr lang="en-US" altLang="en-US" sz="2026" dirty="0">
                <a:solidFill>
                  <a:schemeClr val="tx1"/>
                </a:solidFill>
                <a:latin typeface="Courier New" panose="02070309020205020404" pitchFamily="49" charset="0"/>
                <a:sym typeface="Courier New" panose="02070309020205020404" pitchFamily="49" charset="0"/>
              </a:rPr>
              <a:t>SELECT * FROM Users WHERE email='</a:t>
            </a:r>
            <a:r>
              <a:rPr lang="en-US" altLang="en-US" sz="2026" dirty="0" err="1">
                <a:solidFill>
                  <a:schemeClr val="tx1"/>
                </a:solidFill>
                <a:latin typeface="Courier New" panose="02070309020205020404" pitchFamily="49" charset="0"/>
                <a:sym typeface="Courier New" panose="02070309020205020404" pitchFamily="49" charset="0"/>
              </a:rPr>
              <a:t>csev@glos.ac.uk</a:t>
            </a:r>
            <a:r>
              <a:rPr lang="en-US" altLang="en-US" sz="2026" dirty="0">
                <a:solidFill>
                  <a:schemeClr val="tx1"/>
                </a:solidFill>
                <a:latin typeface="Courier New" panose="02070309020205020404" pitchFamily="49" charset="0"/>
                <a:sym typeface="Courier New" panose="02070309020205020404" pitchFamily="49" charset="0"/>
              </a:rPr>
              <a:t>'</a:t>
            </a:r>
          </a:p>
        </p:txBody>
      </p:sp>
      <p:sp>
        <p:nvSpPr>
          <p:cNvPr id="39940" name="Shape 402">
            <a:extLst>
              <a:ext uri="{FF2B5EF4-FFF2-40B4-BE49-F238E27FC236}">
                <a16:creationId xmlns:a16="http://schemas.microsoft.com/office/drawing/2014/main" id="{57DF7FCE-CF2F-AB4C-987C-3F5F72CA5070}"/>
              </a:ext>
            </a:extLst>
          </p:cNvPr>
          <p:cNvSpPr txBox="1">
            <a:spLocks noChangeArrowheads="1"/>
          </p:cNvSpPr>
          <p:nvPr/>
        </p:nvSpPr>
        <p:spPr bwMode="auto">
          <a:xfrm>
            <a:off x="1383031" y="3543430"/>
            <a:ext cx="9714786" cy="4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FFFF00"/>
              </a:buClr>
              <a:buSzPct val="25000"/>
              <a:buFont typeface="Cabin" charset="0"/>
              <a:buNone/>
            </a:pPr>
            <a:r>
              <a:rPr lang="en-US" altLang="en-US" sz="2026" dirty="0">
                <a:solidFill>
                  <a:schemeClr val="tx1"/>
                </a:solidFill>
                <a:latin typeface="Courier New" panose="02070309020205020404" pitchFamily="49" charset="0"/>
                <a:sym typeface="Courier New" panose="02070309020205020404" pitchFamily="49" charset="0"/>
              </a:rPr>
              <a:t>UPDATE Users SET name="Charles" WHERE email='</a:t>
            </a:r>
            <a:r>
              <a:rPr lang="en-US" altLang="en-US" sz="2026" dirty="0" err="1">
                <a:solidFill>
                  <a:schemeClr val="tx1"/>
                </a:solidFill>
                <a:latin typeface="Courier New" panose="02070309020205020404" pitchFamily="49" charset="0"/>
                <a:sym typeface="Courier New" panose="02070309020205020404" pitchFamily="49" charset="0"/>
              </a:rPr>
              <a:t>csev@glos.ac.uk</a:t>
            </a:r>
            <a:r>
              <a:rPr lang="en-US" altLang="en-US" sz="2026" dirty="0">
                <a:solidFill>
                  <a:schemeClr val="tx1"/>
                </a:solidFill>
                <a:latin typeface="Courier New" panose="02070309020205020404" pitchFamily="49" charset="0"/>
                <a:sym typeface="Courier New" panose="02070309020205020404" pitchFamily="49" charset="0"/>
              </a:rPr>
              <a:t>'</a:t>
            </a:r>
          </a:p>
        </p:txBody>
      </p:sp>
      <p:sp>
        <p:nvSpPr>
          <p:cNvPr id="39941" name="Shape 403">
            <a:extLst>
              <a:ext uri="{FF2B5EF4-FFF2-40B4-BE49-F238E27FC236}">
                <a16:creationId xmlns:a16="http://schemas.microsoft.com/office/drawing/2014/main" id="{C4FFE5F8-070F-8540-B24E-AB589E009433}"/>
              </a:ext>
            </a:extLst>
          </p:cNvPr>
          <p:cNvSpPr txBox="1">
            <a:spLocks noChangeArrowheads="1"/>
          </p:cNvSpPr>
          <p:nvPr/>
        </p:nvSpPr>
        <p:spPr bwMode="auto">
          <a:xfrm>
            <a:off x="1383030" y="1918746"/>
            <a:ext cx="10083403" cy="49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FFFF00"/>
              </a:buClr>
              <a:buSzPct val="25000"/>
            </a:pPr>
            <a:r>
              <a:rPr lang="en-US" altLang="en-US" sz="2026" dirty="0">
                <a:solidFill>
                  <a:schemeClr val="tx1"/>
                </a:solidFill>
                <a:latin typeface="Courier New" panose="02070309020205020404" pitchFamily="49" charset="0"/>
                <a:sym typeface="Courier New" panose="02070309020205020404" pitchFamily="49" charset="0"/>
              </a:rPr>
              <a:t>INSERT INTO Users (name, email) VALUES ('Kristin', ‘</a:t>
            </a:r>
            <a:r>
              <a:rPr lang="en-US" altLang="en-US" sz="2026" dirty="0" err="1">
                <a:solidFill>
                  <a:schemeClr val="tx1"/>
                </a:solidFill>
                <a:latin typeface="Courier New" panose="02070309020205020404" pitchFamily="49" charset="0"/>
                <a:sym typeface="Courier New" panose="02070309020205020404" pitchFamily="49" charset="0"/>
              </a:rPr>
              <a:t>kf@glos.ac.uk</a:t>
            </a:r>
            <a:r>
              <a:rPr lang="en-US" altLang="en-US" sz="2026" dirty="0">
                <a:solidFill>
                  <a:schemeClr val="tx1"/>
                </a:solidFill>
                <a:latin typeface="Courier New" panose="02070309020205020404" pitchFamily="49" charset="0"/>
                <a:sym typeface="Courier New" panose="02070309020205020404" pitchFamily="49" charset="0"/>
              </a:rPr>
              <a:t>')</a:t>
            </a:r>
          </a:p>
        </p:txBody>
      </p:sp>
      <p:sp>
        <p:nvSpPr>
          <p:cNvPr id="39942" name="Shape 404">
            <a:extLst>
              <a:ext uri="{FF2B5EF4-FFF2-40B4-BE49-F238E27FC236}">
                <a16:creationId xmlns:a16="http://schemas.microsoft.com/office/drawing/2014/main" id="{EBA2D270-F540-FB47-85BC-611C6F6F9EE2}"/>
              </a:ext>
            </a:extLst>
          </p:cNvPr>
          <p:cNvSpPr txBox="1">
            <a:spLocks noChangeArrowheads="1"/>
          </p:cNvSpPr>
          <p:nvPr/>
        </p:nvSpPr>
        <p:spPr bwMode="auto">
          <a:xfrm>
            <a:off x="1383030" y="2788951"/>
            <a:ext cx="7965996" cy="522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FFFF00"/>
              </a:buClr>
              <a:buSzPct val="25000"/>
              <a:buFont typeface="Cabin" charset="0"/>
              <a:buNone/>
            </a:pPr>
            <a:r>
              <a:rPr lang="en-US" altLang="en-US" sz="2026" dirty="0">
                <a:solidFill>
                  <a:schemeClr val="tx1"/>
                </a:solidFill>
                <a:latin typeface="Courier New" panose="02070309020205020404" pitchFamily="49" charset="0"/>
                <a:sym typeface="Courier New" panose="02070309020205020404" pitchFamily="49" charset="0"/>
              </a:rPr>
              <a:t>DELETE FROM Users WHERE email='</a:t>
            </a:r>
            <a:r>
              <a:rPr lang="en-US" altLang="en-US" sz="2026" dirty="0" err="1">
                <a:solidFill>
                  <a:schemeClr val="tx1"/>
                </a:solidFill>
                <a:latin typeface="Courier New" panose="02070309020205020404" pitchFamily="49" charset="0"/>
                <a:sym typeface="Courier New" panose="02070309020205020404" pitchFamily="49" charset="0"/>
              </a:rPr>
              <a:t>ted@glos.ac.uk</a:t>
            </a:r>
            <a:r>
              <a:rPr lang="en-US" altLang="en-US" sz="2026" dirty="0">
                <a:solidFill>
                  <a:schemeClr val="tx1"/>
                </a:solidFill>
                <a:latin typeface="Courier New" panose="02070309020205020404" pitchFamily="49" charset="0"/>
                <a:sym typeface="Courier New" panose="02070309020205020404" pitchFamily="49" charset="0"/>
              </a:rPr>
              <a:t>'</a:t>
            </a:r>
          </a:p>
        </p:txBody>
      </p:sp>
      <p:sp>
        <p:nvSpPr>
          <p:cNvPr id="39943" name="Shape 405">
            <a:extLst>
              <a:ext uri="{FF2B5EF4-FFF2-40B4-BE49-F238E27FC236}">
                <a16:creationId xmlns:a16="http://schemas.microsoft.com/office/drawing/2014/main" id="{2292FEE9-C428-7348-A188-5ED907FECFAF}"/>
              </a:ext>
            </a:extLst>
          </p:cNvPr>
          <p:cNvSpPr txBox="1">
            <a:spLocks noChangeArrowheads="1"/>
          </p:cNvSpPr>
          <p:nvPr/>
        </p:nvSpPr>
        <p:spPr bwMode="auto">
          <a:xfrm>
            <a:off x="1391977" y="5689777"/>
            <a:ext cx="5506759" cy="50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eaLnBrk="0" hangingPunc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buClr>
                <a:srgbClr val="FFFF00"/>
              </a:buClr>
              <a:buSzPct val="25000"/>
              <a:buFont typeface="Cabin" charset="0"/>
              <a:buNone/>
            </a:pPr>
            <a:r>
              <a:rPr lang="en-US" altLang="en-US" sz="2026" dirty="0">
                <a:solidFill>
                  <a:schemeClr val="tx1"/>
                </a:solidFill>
                <a:latin typeface="Courier New" panose="02070309020205020404" pitchFamily="49" charset="0"/>
                <a:sym typeface="Courier New" panose="02070309020205020404" pitchFamily="49" charset="0"/>
              </a:rPr>
              <a:t>SELECT * FROM Users ORDER BY email</a:t>
            </a:r>
          </a:p>
        </p:txBody>
      </p:sp>
    </p:spTree>
    <p:extLst>
      <p:ext uri="{BB962C8B-B14F-4D97-AF65-F5344CB8AC3E}">
        <p14:creationId xmlns:p14="http://schemas.microsoft.com/office/powerpoint/2010/main" val="3730758728"/>
      </p:ext>
    </p:extLst>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389592-D5A7-41BD-B946-51CDFCF36EDE}"/>
              </a:ext>
            </a:extLst>
          </p:cNvPr>
          <p:cNvSpPr>
            <a:spLocks noGrp="1"/>
          </p:cNvSpPr>
          <p:nvPr>
            <p:ph type="title"/>
          </p:nvPr>
        </p:nvSpPr>
        <p:spPr>
          <a:xfrm>
            <a:off x="284256" y="1268240"/>
            <a:ext cx="5479200" cy="720000"/>
          </a:xfrm>
        </p:spPr>
        <p:txBody>
          <a:bodyPr>
            <a:normAutofit/>
          </a:bodyPr>
          <a:lstStyle/>
          <a:p>
            <a:pPr algn="ctr">
              <a:lnSpc>
                <a:spcPct val="100000"/>
              </a:lnSpc>
            </a:pPr>
            <a:r>
              <a:rPr lang="en-US" sz="4000" dirty="0">
                <a:solidFill>
                  <a:schemeClr val="bg1"/>
                </a:solidFill>
              </a:rPr>
              <a:t>SQLite – Python </a:t>
            </a:r>
            <a:endParaRPr lang="en-GB" sz="4000" dirty="0">
              <a:solidFill>
                <a:schemeClr val="bg1"/>
              </a:solidFill>
            </a:endParaRPr>
          </a:p>
        </p:txBody>
      </p:sp>
    </p:spTree>
    <p:extLst>
      <p:ext uri="{BB962C8B-B14F-4D97-AF65-F5344CB8AC3E}">
        <p14:creationId xmlns:p14="http://schemas.microsoft.com/office/powerpoint/2010/main" val="3003288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389592-D5A7-41BD-B946-51CDFCF36EDE}"/>
              </a:ext>
            </a:extLst>
          </p:cNvPr>
          <p:cNvSpPr>
            <a:spLocks noGrp="1"/>
          </p:cNvSpPr>
          <p:nvPr>
            <p:ph type="title"/>
          </p:nvPr>
        </p:nvSpPr>
        <p:spPr>
          <a:xfrm>
            <a:off x="284256" y="1268240"/>
            <a:ext cx="5479200" cy="720000"/>
          </a:xfrm>
        </p:spPr>
        <p:txBody>
          <a:bodyPr>
            <a:normAutofit fontScale="90000"/>
          </a:bodyPr>
          <a:lstStyle/>
          <a:p>
            <a:pPr algn="ctr">
              <a:lnSpc>
                <a:spcPct val="100000"/>
              </a:lnSpc>
            </a:pPr>
            <a:r>
              <a:rPr lang="en-US" sz="4000" dirty="0">
                <a:solidFill>
                  <a:schemeClr val="bg1"/>
                </a:solidFill>
              </a:rPr>
              <a:t>DB Browser for SQLite</a:t>
            </a:r>
            <a:endParaRPr lang="en-GB" sz="4000" dirty="0">
              <a:solidFill>
                <a:schemeClr val="bg1"/>
              </a:solidFill>
            </a:endParaRPr>
          </a:p>
        </p:txBody>
      </p:sp>
    </p:spTree>
    <p:extLst>
      <p:ext uri="{BB962C8B-B14F-4D97-AF65-F5344CB8AC3E}">
        <p14:creationId xmlns:p14="http://schemas.microsoft.com/office/powerpoint/2010/main" val="9254035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AE6A-B694-B64A-85CA-424FC6F7ABEA}"/>
              </a:ext>
            </a:extLst>
          </p:cNvPr>
          <p:cNvSpPr>
            <a:spLocks noGrp="1"/>
          </p:cNvSpPr>
          <p:nvPr>
            <p:ph type="title"/>
          </p:nvPr>
        </p:nvSpPr>
        <p:spPr>
          <a:xfrm>
            <a:off x="522287" y="326374"/>
            <a:ext cx="9347865" cy="720000"/>
          </a:xfrm>
        </p:spPr>
        <p:txBody>
          <a:bodyPr>
            <a:normAutofit/>
          </a:bodyPr>
          <a:lstStyle/>
          <a:p>
            <a:r>
              <a:rPr lang="en-US" altLang="en-US" dirty="0"/>
              <a:t>Error Handling With Exceptions </a:t>
            </a:r>
            <a:endParaRPr lang="en-US" dirty="0"/>
          </a:p>
        </p:txBody>
      </p:sp>
      <p:sp>
        <p:nvSpPr>
          <p:cNvPr id="3" name="Content Placeholder 2">
            <a:extLst>
              <a:ext uri="{FF2B5EF4-FFF2-40B4-BE49-F238E27FC236}">
                <a16:creationId xmlns:a16="http://schemas.microsoft.com/office/drawing/2014/main" id="{44681F7C-9463-DA4C-8AFB-D62CFA113E5A}"/>
              </a:ext>
            </a:extLst>
          </p:cNvPr>
          <p:cNvSpPr>
            <a:spLocks noGrp="1"/>
          </p:cNvSpPr>
          <p:nvPr>
            <p:ph type="body" sz="quarter" idx="14"/>
          </p:nvPr>
        </p:nvSpPr>
        <p:spPr>
          <a:xfrm>
            <a:off x="603323" y="567964"/>
            <a:ext cx="11840066" cy="5963661"/>
          </a:xfrm>
        </p:spPr>
        <p:txBody>
          <a:bodyPr>
            <a:normAutofit fontScale="77500" lnSpcReduction="20000"/>
          </a:bodyPr>
          <a:lstStyle/>
          <a:p>
            <a:pPr marL="342900" indent="-342900" algn="just">
              <a:lnSpc>
                <a:spcPct val="150000"/>
              </a:lnSpc>
              <a:buFont typeface="Arial" panose="020B0604020202020204" pitchFamily="34" charset="0"/>
              <a:buChar char="•"/>
            </a:pPr>
            <a:r>
              <a:rPr lang="en-US" altLang="en-US" dirty="0"/>
              <a:t>Exceptions are used to deal with extraordinary errors (‘exceptional ones’).</a:t>
            </a:r>
          </a:p>
          <a:p>
            <a:pPr marL="342900" indent="-342900" algn="just">
              <a:lnSpc>
                <a:spcPct val="150000"/>
              </a:lnSpc>
              <a:buFont typeface="Arial" panose="020B0604020202020204" pitchFamily="34" charset="0"/>
              <a:buChar char="•"/>
            </a:pPr>
            <a:r>
              <a:rPr lang="en-US" altLang="en-US" dirty="0"/>
              <a:t>Typically these are fatal runtime errors (“crashes” program)</a:t>
            </a:r>
          </a:p>
          <a:p>
            <a:pPr marL="342900" indent="-342900" algn="just">
              <a:lnSpc>
                <a:spcPct val="150000"/>
              </a:lnSpc>
              <a:buFont typeface="Arial" panose="020B0604020202020204" pitchFamily="34" charset="0"/>
              <a:buChar char="•"/>
            </a:pPr>
            <a:r>
              <a:rPr lang="en-US" altLang="en-US" dirty="0"/>
              <a:t>Example: trying to open a non-existent file</a:t>
            </a:r>
          </a:p>
          <a:p>
            <a:pPr marL="342900" indent="-342900" algn="just">
              <a:lnSpc>
                <a:spcPct val="150000"/>
              </a:lnSpc>
              <a:buFont typeface="Arial" panose="020B0604020202020204" pitchFamily="34" charset="0"/>
              <a:buChar char="•"/>
            </a:pPr>
            <a:r>
              <a:rPr lang="en-US" altLang="en-US" dirty="0"/>
              <a:t>Basic structure of handling exceptions:</a:t>
            </a:r>
          </a:p>
          <a:p>
            <a:pPr marL="411480" lvl="1" indent="0" algn="just">
              <a:lnSpc>
                <a:spcPct val="150000"/>
              </a:lnSpc>
            </a:pPr>
            <a:r>
              <a:rPr lang="en-US" altLang="en-US" dirty="0">
                <a:latin typeface="Consolas" panose="020B0609020204030204" pitchFamily="49" charset="0"/>
                <a:cs typeface="Consolas" panose="020B0609020204030204" pitchFamily="49" charset="0"/>
              </a:rPr>
              <a:t>try: </a:t>
            </a:r>
          </a:p>
          <a:p>
            <a:pPr marL="411480" lvl="1" indent="0" algn="just">
              <a:lnSpc>
                <a:spcPct val="150000"/>
              </a:lnSpc>
              <a:buNone/>
            </a:pPr>
            <a:r>
              <a:rPr lang="en-US" altLang="en-US" dirty="0">
                <a:latin typeface="Consolas" panose="020B0609020204030204" pitchFamily="49" charset="0"/>
                <a:cs typeface="Consolas" panose="020B0609020204030204" pitchFamily="49" charset="0"/>
              </a:rPr>
              <a:t>	Attempt something where exception error may happen</a:t>
            </a:r>
          </a:p>
          <a:p>
            <a:pPr marL="411480" lvl="1" indent="0" algn="just">
              <a:lnSpc>
                <a:spcPct val="150000"/>
              </a:lnSpc>
            </a:pPr>
            <a:r>
              <a:rPr lang="en-US" altLang="en-US" dirty="0">
                <a:latin typeface="Consolas" panose="020B0609020204030204" pitchFamily="49" charset="0"/>
                <a:cs typeface="Consolas" panose="020B0609020204030204" pitchFamily="49" charset="0"/>
              </a:rPr>
              <a:t>except &lt;</a:t>
            </a:r>
            <a:r>
              <a:rPr lang="en-US" altLang="en-US" i="1" dirty="0">
                <a:latin typeface="Consolas" panose="020B0609020204030204" pitchFamily="49" charset="0"/>
                <a:cs typeface="Consolas" panose="020B0609020204030204" pitchFamily="49" charset="0"/>
              </a:rPr>
              <a:t>exception type</a:t>
            </a:r>
            <a:r>
              <a:rPr lang="en-US" altLang="en-US" dirty="0">
                <a:latin typeface="Consolas" panose="020B0609020204030204" pitchFamily="49" charset="0"/>
                <a:cs typeface="Consolas" panose="020B0609020204030204" pitchFamily="49" charset="0"/>
              </a:rPr>
              <a:t>&gt;:</a:t>
            </a:r>
          </a:p>
          <a:p>
            <a:pPr marL="411480" lvl="1" indent="0" algn="just">
              <a:lnSpc>
                <a:spcPct val="150000"/>
              </a:lnSpc>
              <a:buNone/>
            </a:pPr>
            <a:r>
              <a:rPr lang="en-US" altLang="en-US" dirty="0">
                <a:latin typeface="Consolas" panose="020B0609020204030204" pitchFamily="49" charset="0"/>
                <a:cs typeface="Consolas" panose="020B0609020204030204" pitchFamily="49" charset="0"/>
              </a:rPr>
              <a:t>	React to the error</a:t>
            </a:r>
          </a:p>
          <a:p>
            <a:pPr marL="411480" lvl="1" indent="0" algn="just">
              <a:lnSpc>
                <a:spcPct val="150000"/>
              </a:lnSpc>
            </a:pPr>
            <a:r>
              <a:rPr lang="en-US" altLang="en-US" dirty="0">
                <a:latin typeface="Consolas" panose="020B0609020204030204" pitchFamily="49" charset="0"/>
                <a:cs typeface="Consolas" panose="020B0609020204030204" pitchFamily="49" charset="0"/>
              </a:rPr>
              <a:t>else:  </a:t>
            </a:r>
            <a:r>
              <a:rPr lang="en-US" altLang="en-US" b="1" dirty="0">
                <a:solidFill>
                  <a:srgbClr val="00B0F0"/>
                </a:solidFill>
                <a:latin typeface="Consolas" panose="020B0609020204030204" pitchFamily="49" charset="0"/>
                <a:cs typeface="Consolas" panose="020B0609020204030204" pitchFamily="49" charset="0"/>
              </a:rPr>
              <a:t># Not always needed (optional)</a:t>
            </a:r>
          </a:p>
          <a:p>
            <a:pPr marL="411480" lvl="1" indent="0" algn="just">
              <a:lnSpc>
                <a:spcPct val="150000"/>
              </a:lnSpc>
              <a:buNone/>
            </a:pPr>
            <a:r>
              <a:rPr lang="en-US" altLang="en-US" dirty="0">
                <a:latin typeface="Consolas" panose="020B0609020204030204" pitchFamily="49" charset="0"/>
                <a:cs typeface="Consolas" panose="020B0609020204030204" pitchFamily="49" charset="0"/>
              </a:rPr>
              <a:t>	What to do if no error is encountered</a:t>
            </a:r>
          </a:p>
          <a:p>
            <a:pPr marL="411480" lvl="1" indent="0" algn="just">
              <a:lnSpc>
                <a:spcPct val="150000"/>
              </a:lnSpc>
            </a:pPr>
            <a:r>
              <a:rPr lang="en-US" altLang="en-US" dirty="0">
                <a:latin typeface="Consolas" panose="020B0609020204030204" pitchFamily="49" charset="0"/>
                <a:cs typeface="Consolas" panose="020B0609020204030204" pitchFamily="49" charset="0"/>
              </a:rPr>
              <a:t>finally:  </a:t>
            </a:r>
            <a:r>
              <a:rPr lang="en-US" altLang="en-US" b="1" dirty="0">
                <a:solidFill>
                  <a:srgbClr val="00B0F0"/>
                </a:solidFill>
                <a:latin typeface="Consolas" panose="020B0609020204030204" pitchFamily="49" charset="0"/>
                <a:cs typeface="Consolas" panose="020B0609020204030204" pitchFamily="49" charset="0"/>
              </a:rPr>
              <a:t># Not always needed (optional)</a:t>
            </a:r>
          </a:p>
          <a:p>
            <a:pPr marL="744120" lvl="2" indent="0" algn="just">
              <a:lnSpc>
                <a:spcPct val="150000"/>
              </a:lnSpc>
              <a:buNone/>
            </a:pPr>
            <a:r>
              <a:rPr lang="en-US" altLang="en-US" dirty="0">
                <a:latin typeface="Consolas" panose="020B0609020204030204" pitchFamily="49" charset="0"/>
                <a:cs typeface="Consolas" panose="020B0609020204030204" pitchFamily="49" charset="0"/>
              </a:rPr>
              <a:t> The finally clause is optional. It is intended to define clean-up actions that must</a:t>
            </a:r>
          </a:p>
          <a:p>
            <a:pPr marL="744120" lvl="2" indent="0" algn="just">
              <a:lnSpc>
                <a:spcPct val="150000"/>
              </a:lnSpc>
              <a:buNone/>
            </a:pPr>
            <a:r>
              <a:rPr lang="en-US" altLang="en-US" dirty="0">
                <a:latin typeface="Consolas" panose="020B0609020204030204" pitchFamily="49" charset="0"/>
                <a:cs typeface="Consolas" panose="020B0609020204030204" pitchFamily="49" charset="0"/>
              </a:rPr>
              <a:t> be executed under all circumstances</a:t>
            </a:r>
          </a:p>
        </p:txBody>
      </p:sp>
    </p:spTree>
    <p:extLst>
      <p:ext uri="{BB962C8B-B14F-4D97-AF65-F5344CB8AC3E}">
        <p14:creationId xmlns:p14="http://schemas.microsoft.com/office/powerpoint/2010/main" val="2354550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C951-FE8F-FE47-A4FF-197C7B966032}"/>
              </a:ext>
            </a:extLst>
          </p:cNvPr>
          <p:cNvSpPr>
            <a:spLocks noGrp="1"/>
          </p:cNvSpPr>
          <p:nvPr>
            <p:ph type="title"/>
          </p:nvPr>
        </p:nvSpPr>
        <p:spPr>
          <a:xfrm>
            <a:off x="521999" y="380486"/>
            <a:ext cx="5468898" cy="720000"/>
          </a:xfrm>
        </p:spPr>
        <p:txBody>
          <a:bodyPr/>
          <a:lstStyle/>
          <a:p>
            <a:r>
              <a:rPr lang="en-US" dirty="0"/>
              <a:t>SQLite in Python</a:t>
            </a:r>
          </a:p>
        </p:txBody>
      </p:sp>
      <p:sp>
        <p:nvSpPr>
          <p:cNvPr id="3" name="Content Placeholder 2">
            <a:extLst>
              <a:ext uri="{FF2B5EF4-FFF2-40B4-BE49-F238E27FC236}">
                <a16:creationId xmlns:a16="http://schemas.microsoft.com/office/drawing/2014/main" id="{60CEFCCD-5B3A-2040-817D-AE8BA08AC442}"/>
              </a:ext>
            </a:extLst>
          </p:cNvPr>
          <p:cNvSpPr>
            <a:spLocks noGrp="1"/>
          </p:cNvSpPr>
          <p:nvPr>
            <p:ph type="body" sz="quarter" idx="14"/>
          </p:nvPr>
        </p:nvSpPr>
        <p:spPr>
          <a:xfrm>
            <a:off x="522287" y="631592"/>
            <a:ext cx="11374340" cy="5382705"/>
          </a:xfrm>
        </p:spPr>
        <p:txBody>
          <a:bodyPr>
            <a:noAutofit/>
          </a:bodyPr>
          <a:lstStyle/>
          <a:p>
            <a:pPr>
              <a:lnSpc>
                <a:spcPct val="150000"/>
              </a:lnSpc>
            </a:pPr>
            <a:r>
              <a:rPr lang="en-US" dirty="0"/>
              <a:t>Four things need to happen for Python to interact with SQLite</a:t>
            </a:r>
          </a:p>
          <a:p>
            <a:pPr lvl="1">
              <a:lnSpc>
                <a:spcPct val="150000"/>
              </a:lnSpc>
            </a:pPr>
            <a:r>
              <a:rPr lang="en-US" dirty="0"/>
              <a:t>Import the </a:t>
            </a:r>
            <a:r>
              <a:rPr lang="en-US" dirty="0" err="1"/>
              <a:t>sqlite</a:t>
            </a:r>
            <a:r>
              <a:rPr lang="en-US" dirty="0"/>
              <a:t> module</a:t>
            </a:r>
          </a:p>
          <a:p>
            <a:pPr lvl="2">
              <a:lnSpc>
                <a:spcPct val="150000"/>
              </a:lnSpc>
            </a:pPr>
            <a:r>
              <a:rPr lang="en-US" sz="2400" dirty="0"/>
              <a:t>import sqlite3</a:t>
            </a:r>
          </a:p>
          <a:p>
            <a:pPr lvl="1">
              <a:lnSpc>
                <a:spcPct val="150000"/>
              </a:lnSpc>
            </a:pPr>
            <a:r>
              <a:rPr lang="en-US" dirty="0"/>
              <a:t>Connection to the database (or create one) with a given name</a:t>
            </a:r>
          </a:p>
          <a:p>
            <a:pPr lvl="2">
              <a:lnSpc>
                <a:spcPct val="150000"/>
              </a:lnSpc>
            </a:pPr>
            <a:r>
              <a:rPr lang="en-US" sz="2400" dirty="0"/>
              <a:t>connection = sqlite3.connect(‘</a:t>
            </a:r>
            <a:r>
              <a:rPr lang="en-US" sz="2400" dirty="0" err="1"/>
              <a:t>databasename.sql</a:t>
            </a:r>
            <a:r>
              <a:rPr lang="en-US" sz="2400" dirty="0"/>
              <a:t>’)</a:t>
            </a:r>
          </a:p>
          <a:p>
            <a:pPr lvl="1">
              <a:lnSpc>
                <a:spcPct val="150000"/>
              </a:lnSpc>
            </a:pPr>
            <a:r>
              <a:rPr lang="en-US" dirty="0"/>
              <a:t>Get a cursor to the database:</a:t>
            </a:r>
          </a:p>
          <a:p>
            <a:pPr lvl="2">
              <a:lnSpc>
                <a:spcPct val="150000"/>
              </a:lnSpc>
            </a:pPr>
            <a:r>
              <a:rPr lang="en-US" sz="2400" dirty="0"/>
              <a:t>cursor = </a:t>
            </a:r>
            <a:r>
              <a:rPr lang="en-US" sz="2400" dirty="0" err="1"/>
              <a:t>connection.cursor</a:t>
            </a:r>
            <a:r>
              <a:rPr lang="en-US" sz="2400" dirty="0"/>
              <a:t>()</a:t>
            </a:r>
          </a:p>
          <a:p>
            <a:pPr lvl="1">
              <a:lnSpc>
                <a:spcPct val="150000"/>
              </a:lnSpc>
            </a:pPr>
            <a:r>
              <a:rPr lang="en-US" dirty="0"/>
              <a:t>Execute queries on the cursor:</a:t>
            </a:r>
          </a:p>
          <a:p>
            <a:pPr lvl="2">
              <a:lnSpc>
                <a:spcPct val="150000"/>
              </a:lnSpc>
            </a:pPr>
            <a:r>
              <a:rPr lang="en-US" sz="2400" dirty="0" err="1"/>
              <a:t>cursor.execute</a:t>
            </a:r>
            <a:r>
              <a:rPr lang="en-US" sz="2400" dirty="0"/>
              <a:t>(‘SELECT * FROM .... ‘)</a:t>
            </a:r>
          </a:p>
        </p:txBody>
      </p:sp>
    </p:spTree>
    <p:extLst>
      <p:ext uri="{BB962C8B-B14F-4D97-AF65-F5344CB8AC3E}">
        <p14:creationId xmlns:p14="http://schemas.microsoft.com/office/powerpoint/2010/main" val="3950686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10FE1-1250-4040-923D-3C330FB63D59}"/>
              </a:ext>
            </a:extLst>
          </p:cNvPr>
          <p:cNvSpPr>
            <a:spLocks noGrp="1"/>
          </p:cNvSpPr>
          <p:nvPr>
            <p:ph type="title"/>
          </p:nvPr>
        </p:nvSpPr>
        <p:spPr/>
        <p:txBody>
          <a:bodyPr>
            <a:normAutofit/>
          </a:bodyPr>
          <a:lstStyle/>
          <a:p>
            <a:r>
              <a:rPr lang="en-US" dirty="0"/>
              <a:t>SQLite in Python</a:t>
            </a:r>
          </a:p>
        </p:txBody>
      </p:sp>
      <p:sp>
        <p:nvSpPr>
          <p:cNvPr id="3" name="Content Placeholder 2">
            <a:extLst>
              <a:ext uri="{FF2B5EF4-FFF2-40B4-BE49-F238E27FC236}">
                <a16:creationId xmlns:a16="http://schemas.microsoft.com/office/drawing/2014/main" id="{CFBA76D5-2F7A-9043-8026-AEB36A1D8870}"/>
              </a:ext>
            </a:extLst>
          </p:cNvPr>
          <p:cNvSpPr>
            <a:spLocks noGrp="1"/>
          </p:cNvSpPr>
          <p:nvPr>
            <p:ph type="body" sz="quarter" idx="14"/>
          </p:nvPr>
        </p:nvSpPr>
        <p:spPr/>
        <p:txBody>
          <a:bodyPr>
            <a:normAutofit/>
          </a:bodyPr>
          <a:lstStyle/>
          <a:p>
            <a:pPr marL="342900" indent="-342900" algn="just">
              <a:lnSpc>
                <a:spcPct val="150000"/>
              </a:lnSpc>
              <a:buFont typeface="Arial" panose="020B0604020202020204" pitchFamily="34" charset="0"/>
              <a:buChar char="•"/>
            </a:pPr>
            <a:r>
              <a:rPr lang="en-GB" dirty="0"/>
              <a:t>Once a query has been executed on the cursor, some data might be available, e.g. if you made a SELECT query</a:t>
            </a:r>
          </a:p>
          <a:p>
            <a:pPr marL="342900" indent="-342900" algn="just">
              <a:lnSpc>
                <a:spcPct val="150000"/>
              </a:lnSpc>
              <a:buFont typeface="Arial" panose="020B0604020202020204" pitchFamily="34" charset="0"/>
              <a:buChar char="•"/>
            </a:pPr>
            <a:r>
              <a:rPr lang="en-GB" dirty="0" err="1">
                <a:highlight>
                  <a:srgbClr val="00FFFF"/>
                </a:highlight>
              </a:rPr>
              <a:t>cursor.fetchone</a:t>
            </a:r>
            <a:r>
              <a:rPr lang="en-GB" dirty="0">
                <a:highlight>
                  <a:srgbClr val="00FFFF"/>
                </a:highlight>
              </a:rPr>
              <a:t>() </a:t>
            </a:r>
            <a:r>
              <a:rPr lang="en-GB" dirty="0"/>
              <a:t>will return one record at a time.</a:t>
            </a:r>
          </a:p>
          <a:p>
            <a:pPr marL="342900" indent="-342900" algn="just">
              <a:lnSpc>
                <a:spcPct val="150000"/>
              </a:lnSpc>
              <a:buFont typeface="Arial" panose="020B0604020202020204" pitchFamily="34" charset="0"/>
              <a:buChar char="•"/>
            </a:pPr>
            <a:r>
              <a:rPr lang="en-GB" dirty="0" err="1">
                <a:highlight>
                  <a:srgbClr val="00FFFF"/>
                </a:highlight>
              </a:rPr>
              <a:t>cursor.fetchall</a:t>
            </a:r>
            <a:r>
              <a:rPr lang="en-GB" dirty="0">
                <a:highlight>
                  <a:srgbClr val="00FFFF"/>
                </a:highlight>
              </a:rPr>
              <a:t>() </a:t>
            </a:r>
            <a:r>
              <a:rPr lang="en-GB" dirty="0"/>
              <a:t>will return all matching records at once in a Python list.</a:t>
            </a:r>
          </a:p>
          <a:p>
            <a:pPr marL="342900" indent="-342900" algn="just">
              <a:lnSpc>
                <a:spcPct val="150000"/>
              </a:lnSpc>
              <a:buFont typeface="Arial" panose="020B0604020202020204" pitchFamily="34" charset="0"/>
              <a:buChar char="•"/>
            </a:pPr>
            <a:r>
              <a:rPr lang="en-GB" dirty="0"/>
              <a:t>You have to test if the result is None before using it.</a:t>
            </a:r>
          </a:p>
          <a:p>
            <a:pPr marL="342900" indent="-342900" algn="just">
              <a:lnSpc>
                <a:spcPct val="150000"/>
              </a:lnSpc>
              <a:buFont typeface="Arial" panose="020B0604020202020204" pitchFamily="34" charset="0"/>
              <a:buChar char="•"/>
            </a:pPr>
            <a:r>
              <a:rPr lang="en-GB" dirty="0"/>
              <a:t>Don’t forget to call </a:t>
            </a:r>
            <a:r>
              <a:rPr lang="en-GB" dirty="0" err="1">
                <a:highlight>
                  <a:srgbClr val="00FFFF"/>
                </a:highlight>
              </a:rPr>
              <a:t>connection.commit</a:t>
            </a:r>
            <a:r>
              <a:rPr lang="en-GB" dirty="0">
                <a:highlight>
                  <a:srgbClr val="00FFFF"/>
                </a:highlight>
              </a:rPr>
              <a:t>() </a:t>
            </a:r>
            <a:r>
              <a:rPr lang="en-GB" dirty="0"/>
              <a:t>to commit the changes</a:t>
            </a:r>
            <a:endParaRPr lang="en-US" dirty="0"/>
          </a:p>
        </p:txBody>
      </p:sp>
    </p:spTree>
    <p:extLst>
      <p:ext uri="{BB962C8B-B14F-4D97-AF65-F5344CB8AC3E}">
        <p14:creationId xmlns:p14="http://schemas.microsoft.com/office/powerpoint/2010/main" val="971767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FA9B-EBE0-4A44-9BF0-3886BB45EF77}"/>
              </a:ext>
            </a:extLst>
          </p:cNvPr>
          <p:cNvSpPr>
            <a:spLocks noGrp="1"/>
          </p:cNvSpPr>
          <p:nvPr>
            <p:ph type="title"/>
          </p:nvPr>
        </p:nvSpPr>
        <p:spPr>
          <a:xfrm>
            <a:off x="521999" y="842400"/>
            <a:ext cx="7622760" cy="720000"/>
          </a:xfrm>
        </p:spPr>
        <p:txBody>
          <a:bodyPr>
            <a:noAutofit/>
          </a:bodyPr>
          <a:lstStyle/>
          <a:p>
            <a:r>
              <a:rPr lang="en-US" dirty="0"/>
              <a:t>SQLite in Python - Example</a:t>
            </a:r>
          </a:p>
        </p:txBody>
      </p:sp>
      <p:sp>
        <p:nvSpPr>
          <p:cNvPr id="3" name="Content Placeholder 2">
            <a:extLst>
              <a:ext uri="{FF2B5EF4-FFF2-40B4-BE49-F238E27FC236}">
                <a16:creationId xmlns:a16="http://schemas.microsoft.com/office/drawing/2014/main" id="{58D3CFC2-E4F0-404B-A8D2-0E523E31ED94}"/>
              </a:ext>
            </a:extLst>
          </p:cNvPr>
          <p:cNvSpPr>
            <a:spLocks noGrp="1"/>
          </p:cNvSpPr>
          <p:nvPr>
            <p:ph type="body" sz="quarter" idx="14"/>
          </p:nvPr>
        </p:nvSpPr>
        <p:spPr/>
        <p:txBody>
          <a:bodyPr>
            <a:normAutofit fontScale="92500" lnSpcReduction="10000"/>
          </a:bodyPr>
          <a:lstStyle/>
          <a:p>
            <a:r>
              <a:rPr lang="en-GB" dirty="0"/>
              <a:t>conn = sqlite3.connect(‘</a:t>
            </a:r>
            <a:r>
              <a:rPr lang="en-GB" dirty="0" err="1"/>
              <a:t>Payroll.db</a:t>
            </a:r>
            <a:r>
              <a:rPr lang="en-GB" dirty="0"/>
              <a:t>')</a:t>
            </a:r>
            <a:br>
              <a:rPr lang="en-GB" dirty="0"/>
            </a:br>
            <a:r>
              <a:rPr lang="en-GB" dirty="0"/>
              <a:t>c = </a:t>
            </a:r>
            <a:r>
              <a:rPr lang="en-GB" dirty="0" err="1"/>
              <a:t>conn.cursor</a:t>
            </a:r>
            <a:r>
              <a:rPr lang="en-GB" dirty="0"/>
              <a:t>()</a:t>
            </a:r>
            <a:br>
              <a:rPr lang="en-GB" dirty="0"/>
            </a:br>
            <a:r>
              <a:rPr lang="en-GB" dirty="0" err="1"/>
              <a:t>sql</a:t>
            </a:r>
            <a:r>
              <a:rPr lang="en-GB" dirty="0"/>
              <a:t> = '''</a:t>
            </a:r>
            <a:br>
              <a:rPr lang="en-GB" dirty="0"/>
            </a:br>
            <a:r>
              <a:rPr lang="en-GB" dirty="0"/>
              <a:t>CREATE TABLE IF NOT EXISTS Employee (</a:t>
            </a:r>
            <a:br>
              <a:rPr lang="en-GB" dirty="0"/>
            </a:br>
            <a:r>
              <a:rPr lang="en-GB" dirty="0"/>
              <a:t>    id integer PRIMARY KEY,</a:t>
            </a:r>
            <a:br>
              <a:rPr lang="en-GB" dirty="0"/>
            </a:br>
            <a:r>
              <a:rPr lang="en-GB" dirty="0"/>
              <a:t>    name text,</a:t>
            </a:r>
            <a:br>
              <a:rPr lang="en-GB" dirty="0"/>
            </a:br>
            <a:r>
              <a:rPr lang="en-GB" dirty="0"/>
              <a:t>    salary real,</a:t>
            </a:r>
            <a:br>
              <a:rPr lang="en-GB" dirty="0"/>
            </a:br>
            <a:r>
              <a:rPr lang="en-GB" dirty="0"/>
              <a:t>    </a:t>
            </a:r>
            <a:r>
              <a:rPr lang="en-GB" dirty="0" err="1"/>
              <a:t>mobilephone</a:t>
            </a:r>
            <a:r>
              <a:rPr lang="en-GB" dirty="0"/>
              <a:t> integer</a:t>
            </a:r>
            <a:br>
              <a:rPr lang="en-GB" dirty="0"/>
            </a:br>
            <a:r>
              <a:rPr lang="en-GB" dirty="0"/>
              <a:t>    )</a:t>
            </a:r>
            <a:br>
              <a:rPr lang="en-GB" dirty="0"/>
            </a:br>
            <a:r>
              <a:rPr lang="en-GB" dirty="0"/>
              <a:t>'''</a:t>
            </a:r>
            <a:br>
              <a:rPr lang="en-GB" dirty="0"/>
            </a:br>
            <a:r>
              <a:rPr lang="en-GB" dirty="0" err="1"/>
              <a:t>c.execute</a:t>
            </a:r>
            <a:r>
              <a:rPr lang="en-GB" dirty="0"/>
              <a:t>(</a:t>
            </a:r>
            <a:r>
              <a:rPr lang="en-GB" dirty="0" err="1"/>
              <a:t>sql</a:t>
            </a:r>
            <a:r>
              <a:rPr lang="en-GB" dirty="0"/>
              <a:t>)</a:t>
            </a:r>
            <a:br>
              <a:rPr lang="en-GB" dirty="0"/>
            </a:br>
            <a:r>
              <a:rPr lang="en-GB" dirty="0" err="1"/>
              <a:t>conn.commit</a:t>
            </a:r>
            <a:r>
              <a:rPr lang="en-GB" dirty="0"/>
              <a:t>()</a:t>
            </a:r>
            <a:br>
              <a:rPr lang="en-GB" dirty="0"/>
            </a:br>
            <a:r>
              <a:rPr lang="en-GB" dirty="0" err="1"/>
              <a:t>conn.close</a:t>
            </a:r>
            <a:r>
              <a:rPr lang="en-GB" dirty="0"/>
              <a:t>()</a:t>
            </a:r>
            <a:endParaRPr lang="en-US" dirty="0"/>
          </a:p>
        </p:txBody>
      </p:sp>
    </p:spTree>
    <p:extLst>
      <p:ext uri="{BB962C8B-B14F-4D97-AF65-F5344CB8AC3E}">
        <p14:creationId xmlns:p14="http://schemas.microsoft.com/office/powerpoint/2010/main" val="2687333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254D-9B1C-5348-B3D8-757C9FAE1595}"/>
              </a:ext>
            </a:extLst>
          </p:cNvPr>
          <p:cNvSpPr>
            <a:spLocks noGrp="1"/>
          </p:cNvSpPr>
          <p:nvPr>
            <p:ph type="title"/>
          </p:nvPr>
        </p:nvSpPr>
        <p:spPr>
          <a:xfrm>
            <a:off x="521999" y="842400"/>
            <a:ext cx="9244170" cy="720000"/>
          </a:xfrm>
        </p:spPr>
        <p:txBody>
          <a:bodyPr>
            <a:noAutofit/>
          </a:bodyPr>
          <a:lstStyle/>
          <a:p>
            <a:r>
              <a:rPr lang="en-US" dirty="0"/>
              <a:t>SQLite in Python – Example (contd.)</a:t>
            </a:r>
          </a:p>
        </p:txBody>
      </p:sp>
      <p:sp>
        <p:nvSpPr>
          <p:cNvPr id="3" name="Content Placeholder 2">
            <a:extLst>
              <a:ext uri="{FF2B5EF4-FFF2-40B4-BE49-F238E27FC236}">
                <a16:creationId xmlns:a16="http://schemas.microsoft.com/office/drawing/2014/main" id="{2B7AABAA-00C4-974D-9EBD-A2F8DEDFD6E8}"/>
              </a:ext>
            </a:extLst>
          </p:cNvPr>
          <p:cNvSpPr>
            <a:spLocks noGrp="1"/>
          </p:cNvSpPr>
          <p:nvPr>
            <p:ph type="body" sz="quarter" idx="14"/>
          </p:nvPr>
        </p:nvSpPr>
        <p:spPr/>
        <p:txBody>
          <a:bodyPr>
            <a:normAutofit fontScale="85000" lnSpcReduction="10000"/>
          </a:bodyPr>
          <a:lstStyle/>
          <a:p>
            <a:r>
              <a:rPr lang="en-GB" dirty="0" err="1"/>
              <a:t>def</a:t>
            </a:r>
            <a:r>
              <a:rPr lang="en-GB" dirty="0"/>
              <a:t> log(id, name, salary, </a:t>
            </a:r>
            <a:r>
              <a:rPr lang="en-GB" dirty="0" err="1"/>
              <a:t>mobilephone</a:t>
            </a:r>
            <a:r>
              <a:rPr lang="en-GB" dirty="0"/>
              <a:t>):</a:t>
            </a:r>
            <a:br>
              <a:rPr lang="en-GB" dirty="0"/>
            </a:br>
            <a:r>
              <a:rPr lang="en-GB" dirty="0"/>
              <a:t>    </a:t>
            </a:r>
            <a:r>
              <a:rPr lang="en-GB" i="1" dirty="0">
                <a:solidFill>
                  <a:srgbClr val="00B050"/>
                </a:solidFill>
              </a:rPr>
              <a:t>'''</a:t>
            </a:r>
            <a:br>
              <a:rPr lang="en-GB" i="1" dirty="0">
                <a:solidFill>
                  <a:srgbClr val="00B050"/>
                </a:solidFill>
              </a:rPr>
            </a:br>
            <a:r>
              <a:rPr lang="en-GB" i="1" dirty="0">
                <a:solidFill>
                  <a:srgbClr val="00B050"/>
                </a:solidFill>
              </a:rPr>
              <a:t>    logs data in the database.</a:t>
            </a:r>
            <a:br>
              <a:rPr lang="en-GB" i="1" dirty="0">
                <a:solidFill>
                  <a:srgbClr val="00B050"/>
                </a:solidFill>
              </a:rPr>
            </a:br>
            <a:r>
              <a:rPr lang="en-GB" i="1" dirty="0">
                <a:solidFill>
                  <a:srgbClr val="00B050"/>
                </a:solidFill>
              </a:rPr>
              <a:t>    id: number</a:t>
            </a:r>
            <a:br>
              <a:rPr lang="en-GB" i="1" dirty="0">
                <a:solidFill>
                  <a:srgbClr val="00B050"/>
                </a:solidFill>
              </a:rPr>
            </a:br>
            <a:r>
              <a:rPr lang="en-GB" i="1" dirty="0">
                <a:solidFill>
                  <a:srgbClr val="00B050"/>
                </a:solidFill>
              </a:rPr>
              <a:t>    name: string</a:t>
            </a:r>
            <a:br>
              <a:rPr lang="en-GB" i="1" dirty="0">
                <a:solidFill>
                  <a:srgbClr val="00B050"/>
                </a:solidFill>
              </a:rPr>
            </a:br>
            <a:r>
              <a:rPr lang="en-GB" i="1" dirty="0">
                <a:solidFill>
                  <a:srgbClr val="00B050"/>
                </a:solidFill>
              </a:rPr>
              <a:t>    salary: number, </a:t>
            </a:r>
            <a:r>
              <a:rPr lang="en-GB" i="1" dirty="0" err="1">
                <a:solidFill>
                  <a:srgbClr val="00B050"/>
                </a:solidFill>
              </a:rPr>
              <a:t>mobilephone</a:t>
            </a:r>
            <a:r>
              <a:rPr lang="en-GB" i="1" dirty="0">
                <a:solidFill>
                  <a:srgbClr val="00B050"/>
                </a:solidFill>
              </a:rPr>
              <a:t>: number</a:t>
            </a:r>
            <a:br>
              <a:rPr lang="en-GB" i="1" dirty="0">
                <a:solidFill>
                  <a:srgbClr val="00B050"/>
                </a:solidFill>
              </a:rPr>
            </a:br>
            <a:r>
              <a:rPr lang="en-GB" i="1" dirty="0">
                <a:solidFill>
                  <a:srgbClr val="00B050"/>
                </a:solidFill>
              </a:rPr>
              <a:t>    '''</a:t>
            </a:r>
            <a:br>
              <a:rPr lang="en-GB" i="1" dirty="0"/>
            </a:br>
            <a:r>
              <a:rPr lang="en-GB" i="1" dirty="0"/>
              <a:t>    </a:t>
            </a:r>
            <a:r>
              <a:rPr lang="en-GB" dirty="0"/>
              <a:t>data = (id, name, salary, </a:t>
            </a:r>
            <a:r>
              <a:rPr lang="en-GB" dirty="0" err="1"/>
              <a:t>mobilephone</a:t>
            </a:r>
            <a:r>
              <a:rPr lang="en-GB" dirty="0"/>
              <a:t>)</a:t>
            </a:r>
            <a:br>
              <a:rPr lang="en-GB" dirty="0"/>
            </a:br>
            <a:r>
              <a:rPr lang="en-GB" dirty="0"/>
              <a:t>    conn = sqlite3.connect(‘</a:t>
            </a:r>
            <a:r>
              <a:rPr lang="en-GB" dirty="0" err="1"/>
              <a:t>Payroll.db</a:t>
            </a:r>
            <a:r>
              <a:rPr lang="en-GB" dirty="0"/>
              <a:t>')</a:t>
            </a:r>
            <a:br>
              <a:rPr lang="en-GB" dirty="0"/>
            </a:br>
            <a:r>
              <a:rPr lang="en-GB" dirty="0"/>
              <a:t>    c = </a:t>
            </a:r>
            <a:r>
              <a:rPr lang="en-GB" dirty="0" err="1"/>
              <a:t>conn.cursor</a:t>
            </a:r>
            <a:r>
              <a:rPr lang="en-GB" dirty="0"/>
              <a:t>()</a:t>
            </a:r>
            <a:br>
              <a:rPr lang="en-GB" dirty="0"/>
            </a:br>
            <a:r>
              <a:rPr lang="en-GB" dirty="0"/>
              <a:t>    </a:t>
            </a:r>
            <a:r>
              <a:rPr lang="en-GB" dirty="0" err="1"/>
              <a:t>sql</a:t>
            </a:r>
            <a:r>
              <a:rPr lang="en-GB" dirty="0"/>
              <a:t> = 'INSERT INTO EMPLOYEE VALUES (?, ?, ?, ?)’ </a:t>
            </a:r>
            <a:r>
              <a:rPr lang="en-GB" sz="3120" dirty="0">
                <a:solidFill>
                  <a:srgbClr val="00B050"/>
                </a:solidFill>
              </a:rPr>
              <a:t>#? Works as a placeholder</a:t>
            </a:r>
            <a:br>
              <a:rPr lang="en-GB" dirty="0"/>
            </a:br>
            <a:r>
              <a:rPr lang="en-GB" dirty="0"/>
              <a:t>    </a:t>
            </a:r>
            <a:r>
              <a:rPr lang="en-GB" dirty="0" err="1"/>
              <a:t>c.execute</a:t>
            </a:r>
            <a:r>
              <a:rPr lang="en-GB" dirty="0"/>
              <a:t>(</a:t>
            </a:r>
            <a:r>
              <a:rPr lang="en-GB" dirty="0" err="1"/>
              <a:t>sql</a:t>
            </a:r>
            <a:r>
              <a:rPr lang="en-GB" dirty="0"/>
              <a:t>, data)</a:t>
            </a:r>
            <a:br>
              <a:rPr lang="en-GB" dirty="0"/>
            </a:br>
            <a:r>
              <a:rPr lang="en-GB" dirty="0"/>
              <a:t>    </a:t>
            </a:r>
            <a:r>
              <a:rPr lang="en-GB" dirty="0" err="1"/>
              <a:t>conn.commit</a:t>
            </a:r>
            <a:r>
              <a:rPr lang="en-GB" dirty="0"/>
              <a:t>()</a:t>
            </a:r>
            <a:br>
              <a:rPr lang="en-GB" dirty="0"/>
            </a:br>
            <a:r>
              <a:rPr lang="en-GB" dirty="0"/>
              <a:t>    </a:t>
            </a:r>
            <a:r>
              <a:rPr lang="en-GB" dirty="0" err="1"/>
              <a:t>conn.close</a:t>
            </a:r>
            <a:r>
              <a:rPr lang="en-GB" dirty="0"/>
              <a:t>()</a:t>
            </a:r>
            <a:endParaRPr lang="en-US" dirty="0"/>
          </a:p>
        </p:txBody>
      </p:sp>
    </p:spTree>
    <p:extLst>
      <p:ext uri="{BB962C8B-B14F-4D97-AF65-F5344CB8AC3E}">
        <p14:creationId xmlns:p14="http://schemas.microsoft.com/office/powerpoint/2010/main" val="11920599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75D21-81F8-9F47-A050-DD89D6570580}"/>
              </a:ext>
            </a:extLst>
          </p:cNvPr>
          <p:cNvSpPr>
            <a:spLocks noGrp="1"/>
          </p:cNvSpPr>
          <p:nvPr>
            <p:ph type="title"/>
          </p:nvPr>
        </p:nvSpPr>
        <p:spPr/>
        <p:txBody>
          <a:bodyPr>
            <a:normAutofit/>
          </a:bodyPr>
          <a:lstStyle/>
          <a:p>
            <a:r>
              <a:rPr lang="en-US" dirty="0"/>
              <a:t>Summary</a:t>
            </a:r>
          </a:p>
        </p:txBody>
      </p:sp>
      <p:sp>
        <p:nvSpPr>
          <p:cNvPr id="3" name="Content Placeholder 2">
            <a:extLst>
              <a:ext uri="{FF2B5EF4-FFF2-40B4-BE49-F238E27FC236}">
                <a16:creationId xmlns:a16="http://schemas.microsoft.com/office/drawing/2014/main" id="{B6B5A922-CDAA-7F40-A207-51020FF76EC1}"/>
              </a:ext>
            </a:extLst>
          </p:cNvPr>
          <p:cNvSpPr>
            <a:spLocks noGrp="1"/>
          </p:cNvSpPr>
          <p:nvPr>
            <p:ph type="body" sz="quarter" idx="14"/>
          </p:nvPr>
        </p:nvSpPr>
        <p:spPr/>
        <p:txBody>
          <a:bodyPr>
            <a:normAutofit/>
          </a:bodyPr>
          <a:lstStyle/>
          <a:p>
            <a:pPr marL="342900" indent="-342900" algn="just">
              <a:lnSpc>
                <a:spcPct val="150000"/>
              </a:lnSpc>
              <a:buFont typeface="Arial" panose="020B0604020202020204" pitchFamily="34" charset="0"/>
              <a:buChar char="•"/>
            </a:pPr>
            <a:r>
              <a:rPr lang="en-US" dirty="0"/>
              <a:t>Database enable applications to store data in a persistent manner</a:t>
            </a:r>
          </a:p>
          <a:p>
            <a:pPr marL="342900" indent="-342900" algn="just">
              <a:lnSpc>
                <a:spcPct val="150000"/>
              </a:lnSpc>
              <a:buFont typeface="Arial" panose="020B0604020202020204" pitchFamily="34" charset="0"/>
              <a:buChar char="•"/>
            </a:pPr>
            <a:r>
              <a:rPr lang="en-US" dirty="0"/>
              <a:t>Designing a database requires identification of columns and attributes </a:t>
            </a:r>
          </a:p>
          <a:p>
            <a:pPr marL="342900" indent="-342900" algn="just">
              <a:lnSpc>
                <a:spcPct val="150000"/>
              </a:lnSpc>
              <a:buFont typeface="Arial" panose="020B0604020202020204" pitchFamily="34" charset="0"/>
              <a:buChar char="•"/>
            </a:pPr>
            <a:r>
              <a:rPr lang="en-US" dirty="0"/>
              <a:t>multiple tables in a single database are related using different types of relationships</a:t>
            </a:r>
          </a:p>
          <a:p>
            <a:pPr marL="342900" indent="-342900" algn="just">
              <a:lnSpc>
                <a:spcPct val="150000"/>
              </a:lnSpc>
              <a:buFont typeface="Arial" panose="020B0604020202020204" pitchFamily="34" charset="0"/>
              <a:buChar char="•"/>
            </a:pPr>
            <a:r>
              <a:rPr lang="en-US" dirty="0"/>
              <a:t>SQL is a querying language that enable users to interact with databases</a:t>
            </a:r>
          </a:p>
        </p:txBody>
      </p:sp>
    </p:spTree>
    <p:extLst>
      <p:ext uri="{BB962C8B-B14F-4D97-AF65-F5344CB8AC3E}">
        <p14:creationId xmlns:p14="http://schemas.microsoft.com/office/powerpoint/2010/main" val="3397224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5756-467A-4D2C-A4CE-E87B42A90369}"/>
              </a:ext>
            </a:extLst>
          </p:cNvPr>
          <p:cNvSpPr>
            <a:spLocks noGrp="1"/>
          </p:cNvSpPr>
          <p:nvPr>
            <p:ph type="title"/>
          </p:nvPr>
        </p:nvSpPr>
        <p:spPr/>
        <p:txBody>
          <a:bodyPr/>
          <a:lstStyle/>
          <a:p>
            <a:r>
              <a:rPr lang="en-GB" dirty="0"/>
              <a:t>Next Session!</a:t>
            </a:r>
          </a:p>
        </p:txBody>
      </p:sp>
      <p:sp>
        <p:nvSpPr>
          <p:cNvPr id="3" name="Text Placeholder 2">
            <a:extLst>
              <a:ext uri="{FF2B5EF4-FFF2-40B4-BE49-F238E27FC236}">
                <a16:creationId xmlns:a16="http://schemas.microsoft.com/office/drawing/2014/main" id="{C3C241C2-C5B2-4ECA-B4D1-FD10D58EAB8A}"/>
              </a:ext>
            </a:extLst>
          </p:cNvPr>
          <p:cNvSpPr>
            <a:spLocks noGrp="1"/>
          </p:cNvSpPr>
          <p:nvPr>
            <p:ph type="body" sz="quarter" idx="14"/>
          </p:nvPr>
        </p:nvSpPr>
        <p:spPr/>
        <p:txBody>
          <a:bodyPr/>
          <a:lstStyle/>
          <a:p>
            <a:pPr marL="342900" indent="-342900">
              <a:buFont typeface="Arial" panose="020B0604020202020204" pitchFamily="34" charset="0"/>
              <a:buChar char="•"/>
            </a:pPr>
            <a:r>
              <a:rPr lang="en-GB" dirty="0"/>
              <a:t>Data structures:</a:t>
            </a:r>
          </a:p>
          <a:p>
            <a:pPr marL="774900" lvl="1" indent="-342900">
              <a:buFont typeface="Arial" panose="020B0604020202020204" pitchFamily="34" charset="0"/>
              <a:buChar char="•"/>
            </a:pPr>
            <a:r>
              <a:rPr lang="en-GB" dirty="0"/>
              <a:t>Tuples </a:t>
            </a:r>
          </a:p>
          <a:p>
            <a:pPr marL="774900" lvl="1" indent="-342900">
              <a:buFont typeface="Arial" panose="020B0604020202020204" pitchFamily="34" charset="0"/>
              <a:buChar char="•"/>
            </a:pPr>
            <a:r>
              <a:rPr lang="en-GB" dirty="0"/>
              <a:t>Lists </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743674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 And A GIFs - Get the best GIF on GIPHY">
            <a:extLst>
              <a:ext uri="{FF2B5EF4-FFF2-40B4-BE49-F238E27FC236}">
                <a16:creationId xmlns:a16="http://schemas.microsoft.com/office/drawing/2014/main" id="{E8724DE2-8FE7-4261-AA01-D2D21E18E3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170828" y="460587"/>
            <a:ext cx="738704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23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C88A4-AF7D-C54E-B964-3768B6425842}"/>
              </a:ext>
            </a:extLst>
          </p:cNvPr>
          <p:cNvSpPr>
            <a:spLocks noGrp="1"/>
          </p:cNvSpPr>
          <p:nvPr>
            <p:ph type="title"/>
          </p:nvPr>
        </p:nvSpPr>
        <p:spPr>
          <a:xfrm>
            <a:off x="521999" y="842400"/>
            <a:ext cx="8867098" cy="720000"/>
          </a:xfrm>
        </p:spPr>
        <p:txBody>
          <a:bodyPr>
            <a:noAutofit/>
          </a:bodyPr>
          <a:lstStyle/>
          <a:p>
            <a:r>
              <a:rPr lang="en-US" dirty="0"/>
              <a:t>DB Browser for SQLite – Free Tool</a:t>
            </a:r>
          </a:p>
        </p:txBody>
      </p:sp>
      <p:pic>
        <p:nvPicPr>
          <p:cNvPr id="5" name="Content Placeholder 4">
            <a:extLst>
              <a:ext uri="{FF2B5EF4-FFF2-40B4-BE49-F238E27FC236}">
                <a16:creationId xmlns:a16="http://schemas.microsoft.com/office/drawing/2014/main" id="{AE90736C-7C71-474A-A682-ED92575DC94A}"/>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25690" y="1436034"/>
            <a:ext cx="5713391" cy="3352889"/>
          </a:xfrm>
        </p:spPr>
      </p:pic>
      <p:sp>
        <p:nvSpPr>
          <p:cNvPr id="6" name="TextBox 5">
            <a:extLst>
              <a:ext uri="{FF2B5EF4-FFF2-40B4-BE49-F238E27FC236}">
                <a16:creationId xmlns:a16="http://schemas.microsoft.com/office/drawing/2014/main" id="{2F5370C1-360D-8E4A-AC56-0F7F9F23E95E}"/>
              </a:ext>
            </a:extLst>
          </p:cNvPr>
          <p:cNvSpPr txBox="1"/>
          <p:nvPr/>
        </p:nvSpPr>
        <p:spPr>
          <a:xfrm>
            <a:off x="1761614" y="4788923"/>
            <a:ext cx="9515986" cy="1421928"/>
          </a:xfrm>
          <a:prstGeom prst="rect">
            <a:avLst/>
          </a:prstGeom>
          <a:noFill/>
        </p:spPr>
        <p:txBody>
          <a:bodyPr wrap="square" rtlCol="0">
            <a:spAutoFit/>
          </a:bodyPr>
          <a:lstStyle/>
          <a:p>
            <a:pPr algn="ctr"/>
            <a:r>
              <a:rPr lang="en-US" sz="2160" dirty="0">
                <a:solidFill>
                  <a:srgbClr val="8706AA"/>
                </a:solidFill>
                <a:hlinkClick r:id="rId3">
                  <a:extLst>
                    <a:ext uri="{A12FA001-AC4F-418D-AE19-62706E023703}">
                      <ahyp:hlinkClr xmlns:ahyp="http://schemas.microsoft.com/office/drawing/2018/hyperlinkcolor" val="tx"/>
                    </a:ext>
                  </a:extLst>
                </a:hlinkClick>
              </a:rPr>
              <a:t>https://sqlitebrowser.org/</a:t>
            </a:r>
            <a:endParaRPr lang="en-US" sz="2160" dirty="0">
              <a:solidFill>
                <a:srgbClr val="8706AA"/>
              </a:solidFill>
            </a:endParaRPr>
          </a:p>
          <a:p>
            <a:pPr algn="ctr"/>
            <a:r>
              <a:rPr lang="en-US" sz="2160" dirty="0">
                <a:solidFill>
                  <a:srgbClr val="8706AA"/>
                </a:solidFill>
                <a:hlinkClick r:id="rId4">
                  <a:extLst>
                    <a:ext uri="{A12FA001-AC4F-418D-AE19-62706E023703}">
                      <ahyp:hlinkClr xmlns:ahyp="http://schemas.microsoft.com/office/drawing/2018/hyperlinkcolor" val="tx"/>
                    </a:ext>
                  </a:extLst>
                </a:hlinkClick>
              </a:rPr>
              <a:t>https://sqlitebrowser.org/blog/version-3-12-2-released/</a:t>
            </a:r>
            <a:endParaRPr lang="en-US" sz="2160" dirty="0">
              <a:solidFill>
                <a:srgbClr val="8706AA"/>
              </a:solidFill>
            </a:endParaRPr>
          </a:p>
          <a:p>
            <a:pPr algn="ctr"/>
            <a:endParaRPr lang="en-US" sz="2160" dirty="0">
              <a:solidFill>
                <a:srgbClr val="8706AA"/>
              </a:solidFill>
            </a:endParaRPr>
          </a:p>
          <a:p>
            <a:pPr algn="ctr"/>
            <a:r>
              <a:rPr lang="en-US" sz="2160" dirty="0">
                <a:solidFill>
                  <a:srgbClr val="8706AA"/>
                </a:solidFill>
              </a:rPr>
              <a:t>Please check Moodle Day 3 – Session 5 for the .zip file of DB Browser   </a:t>
            </a:r>
          </a:p>
        </p:txBody>
      </p:sp>
      <p:pic>
        <p:nvPicPr>
          <p:cNvPr id="4" name="Picture 3">
            <a:extLst>
              <a:ext uri="{FF2B5EF4-FFF2-40B4-BE49-F238E27FC236}">
                <a16:creationId xmlns:a16="http://schemas.microsoft.com/office/drawing/2014/main" id="{DE85DDE5-E33F-44BB-B5F6-187A92B45B4D}"/>
              </a:ext>
            </a:extLst>
          </p:cNvPr>
          <p:cNvPicPr>
            <a:picLocks noChangeAspect="1"/>
          </p:cNvPicPr>
          <p:nvPr/>
        </p:nvPicPr>
        <p:blipFill>
          <a:blip r:embed="rId5"/>
          <a:stretch>
            <a:fillRect/>
          </a:stretch>
        </p:blipFill>
        <p:spPr>
          <a:xfrm>
            <a:off x="3392723" y="3242514"/>
            <a:ext cx="8673587" cy="1546409"/>
          </a:xfrm>
          <a:prstGeom prst="rect">
            <a:avLst/>
          </a:prstGeom>
        </p:spPr>
      </p:pic>
      <p:sp>
        <p:nvSpPr>
          <p:cNvPr id="7" name="Rectangle 6">
            <a:extLst>
              <a:ext uri="{FF2B5EF4-FFF2-40B4-BE49-F238E27FC236}">
                <a16:creationId xmlns:a16="http://schemas.microsoft.com/office/drawing/2014/main" id="{7B41896B-41FC-4A1E-9165-9320B2362BB1}"/>
              </a:ext>
            </a:extLst>
          </p:cNvPr>
          <p:cNvSpPr/>
          <p:nvPr/>
        </p:nvSpPr>
        <p:spPr>
          <a:xfrm>
            <a:off x="3392723" y="4166647"/>
            <a:ext cx="8673587" cy="188537"/>
          </a:xfrm>
          <a:prstGeom prst="rect">
            <a:avLst/>
          </a:prstGeom>
          <a:noFill/>
          <a:ln w="28575">
            <a:solidFill>
              <a:srgbClr val="DE65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51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26" presetClass="emph" presetSubtype="0" fill="hold" grpId="1" nodeType="withEffect">
                                  <p:stCondLst>
                                    <p:cond delay="0"/>
                                  </p:stCondLst>
                                  <p:childTnLst>
                                    <p:animEffect transition="out" filter="fade">
                                      <p:cBhvr>
                                        <p:cTn id="11" dur="500" tmFilter="0, 0; .2, .5; .8, .5; 1, 0"/>
                                        <p:tgtEl>
                                          <p:spTgt spid="7"/>
                                        </p:tgtEl>
                                      </p:cBhvr>
                                    </p:animEffect>
                                    <p:animScale>
                                      <p:cBhvr>
                                        <p:cTn id="12"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389592-D5A7-41BD-B946-51CDFCF36EDE}"/>
              </a:ext>
            </a:extLst>
          </p:cNvPr>
          <p:cNvSpPr>
            <a:spLocks noGrp="1"/>
          </p:cNvSpPr>
          <p:nvPr>
            <p:ph type="title"/>
          </p:nvPr>
        </p:nvSpPr>
        <p:spPr>
          <a:xfrm>
            <a:off x="284256" y="1268240"/>
            <a:ext cx="5479200" cy="720000"/>
          </a:xfrm>
        </p:spPr>
        <p:txBody>
          <a:bodyPr>
            <a:normAutofit/>
          </a:bodyPr>
          <a:lstStyle/>
          <a:p>
            <a:pPr algn="ctr">
              <a:lnSpc>
                <a:spcPct val="100000"/>
              </a:lnSpc>
            </a:pPr>
            <a:r>
              <a:rPr lang="en-US" sz="4000" dirty="0">
                <a:solidFill>
                  <a:schemeClr val="bg1"/>
                </a:solidFill>
              </a:rPr>
              <a:t>Relational Database </a:t>
            </a:r>
            <a:endParaRPr lang="en-GB" sz="4000" dirty="0">
              <a:solidFill>
                <a:schemeClr val="bg1"/>
              </a:solidFill>
            </a:endParaRPr>
          </a:p>
        </p:txBody>
      </p:sp>
    </p:spTree>
    <p:extLst>
      <p:ext uri="{BB962C8B-B14F-4D97-AF65-F5344CB8AC3E}">
        <p14:creationId xmlns:p14="http://schemas.microsoft.com/office/powerpoint/2010/main" val="62432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B624-86A9-4A4A-B905-5D011CFB819C}"/>
              </a:ext>
            </a:extLst>
          </p:cNvPr>
          <p:cNvSpPr>
            <a:spLocks noGrp="1"/>
          </p:cNvSpPr>
          <p:nvPr>
            <p:ph type="title"/>
          </p:nvPr>
        </p:nvSpPr>
        <p:spPr/>
        <p:txBody>
          <a:bodyPr>
            <a:normAutofit/>
          </a:bodyPr>
          <a:lstStyle/>
          <a:p>
            <a:r>
              <a:rPr lang="en-US" dirty="0"/>
              <a:t>Relational Databases</a:t>
            </a:r>
          </a:p>
        </p:txBody>
      </p:sp>
      <p:sp>
        <p:nvSpPr>
          <p:cNvPr id="3" name="Content Placeholder 2">
            <a:extLst>
              <a:ext uri="{FF2B5EF4-FFF2-40B4-BE49-F238E27FC236}">
                <a16:creationId xmlns:a16="http://schemas.microsoft.com/office/drawing/2014/main" id="{DE066A5F-C4FD-1D44-9C14-2F9E5C5B6F65}"/>
              </a:ext>
            </a:extLst>
          </p:cNvPr>
          <p:cNvSpPr>
            <a:spLocks noGrp="1"/>
          </p:cNvSpPr>
          <p:nvPr>
            <p:ph type="body" sz="quarter" idx="14"/>
          </p:nvPr>
        </p:nvSpPr>
        <p:spPr/>
        <p:txBody>
          <a:bodyPr>
            <a:normAutofit/>
          </a:bodyPr>
          <a:lstStyle/>
          <a:p>
            <a:pPr algn="just">
              <a:lnSpc>
                <a:spcPct val="150000"/>
              </a:lnSpc>
            </a:pPr>
            <a:r>
              <a:rPr lang="en-US" dirty="0"/>
              <a:t>Relational databases model data by storing rows and columns in tables.  The power of the relational database lies in its ability to efficiently retrieve data from those tables and in particular where there are multiple tables and the relationships between those tables involved in the query.</a:t>
            </a:r>
          </a:p>
          <a:p>
            <a:pPr algn="just">
              <a:lnSpc>
                <a:spcPct val="150000"/>
              </a:lnSpc>
            </a:pPr>
            <a:endParaRPr lang="en-US" dirty="0"/>
          </a:p>
          <a:p>
            <a:pPr algn="ctr">
              <a:lnSpc>
                <a:spcPct val="150000"/>
              </a:lnSpc>
            </a:pPr>
            <a:r>
              <a:rPr lang="en-US" altLang="en-US" sz="2640" u="sng" dirty="0">
                <a:solidFill>
                  <a:srgbClr val="FFFFFF"/>
                </a:solidFill>
                <a:latin typeface="Cabin" charset="0"/>
                <a:sym typeface="Cabin" charset="0"/>
                <a:hlinkClick r:id="rId2"/>
              </a:rPr>
              <a:t>http://en.wikipedia.org/wiki/Relational_database</a:t>
            </a:r>
          </a:p>
          <a:p>
            <a:pPr algn="just">
              <a:lnSpc>
                <a:spcPct val="150000"/>
              </a:lnSpc>
            </a:pPr>
            <a:endParaRPr lang="en-US" dirty="0"/>
          </a:p>
          <a:p>
            <a:pPr algn="just">
              <a:lnSpc>
                <a:spcPct val="150000"/>
              </a:lnSpc>
            </a:pPr>
            <a:endParaRPr lang="en-US" dirty="0"/>
          </a:p>
        </p:txBody>
      </p:sp>
    </p:spTree>
    <p:extLst>
      <p:ext uri="{BB962C8B-B14F-4D97-AF65-F5344CB8AC3E}">
        <p14:creationId xmlns:p14="http://schemas.microsoft.com/office/powerpoint/2010/main" val="894258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B8163-FCAD-2340-93A3-2DC1D4CA9ABC}"/>
              </a:ext>
            </a:extLst>
          </p:cNvPr>
          <p:cNvSpPr>
            <a:spLocks noGrp="1"/>
          </p:cNvSpPr>
          <p:nvPr>
            <p:ph type="title"/>
          </p:nvPr>
        </p:nvSpPr>
        <p:spPr>
          <a:xfrm>
            <a:off x="521999" y="842400"/>
            <a:ext cx="11147714" cy="720000"/>
          </a:xfrm>
        </p:spPr>
        <p:txBody>
          <a:bodyPr>
            <a:normAutofit/>
          </a:bodyPr>
          <a:lstStyle/>
          <a:p>
            <a:r>
              <a:rPr lang="en-US" dirty="0"/>
              <a:t>Terminology                                                             </a:t>
            </a:r>
            <a:r>
              <a:rPr lang="en-US" sz="1800" dirty="0"/>
              <a:t>(1/3)</a:t>
            </a:r>
          </a:p>
        </p:txBody>
      </p:sp>
      <p:sp>
        <p:nvSpPr>
          <p:cNvPr id="3" name="Content Placeholder 2">
            <a:extLst>
              <a:ext uri="{FF2B5EF4-FFF2-40B4-BE49-F238E27FC236}">
                <a16:creationId xmlns:a16="http://schemas.microsoft.com/office/drawing/2014/main" id="{83518821-873A-AA46-BC07-A9403D12B27A}"/>
              </a:ext>
            </a:extLst>
          </p:cNvPr>
          <p:cNvSpPr>
            <a:spLocks noGrp="1"/>
          </p:cNvSpPr>
          <p:nvPr>
            <p:ph type="body" sz="quarter" idx="14"/>
          </p:nvPr>
        </p:nvSpPr>
        <p:spPr/>
        <p:txBody>
          <a:bodyPr>
            <a:normAutofit/>
          </a:bodyPr>
          <a:lstStyle/>
          <a:p>
            <a:pPr marL="342900" indent="-342900" algn="just">
              <a:lnSpc>
                <a:spcPct val="150000"/>
              </a:lnSpc>
              <a:buFont typeface="Arial" panose="020B0604020202020204" pitchFamily="34" charset="0"/>
              <a:buChar char="•"/>
            </a:pPr>
            <a:r>
              <a:rPr lang="en-US" dirty="0"/>
              <a:t>Database – contain tables</a:t>
            </a:r>
          </a:p>
          <a:p>
            <a:pPr marL="342900" indent="-342900" algn="just">
              <a:lnSpc>
                <a:spcPct val="150000"/>
              </a:lnSpc>
              <a:buFont typeface="Arial" panose="020B0604020202020204" pitchFamily="34" charset="0"/>
              <a:buChar char="•"/>
            </a:pPr>
            <a:r>
              <a:rPr lang="en-US" dirty="0"/>
              <a:t>Relation (tables) – contains tuples and attributes</a:t>
            </a:r>
          </a:p>
          <a:p>
            <a:pPr marL="342900" indent="-342900" algn="just">
              <a:lnSpc>
                <a:spcPct val="150000"/>
              </a:lnSpc>
              <a:buFont typeface="Arial" panose="020B0604020202020204" pitchFamily="34" charset="0"/>
              <a:buChar char="•"/>
            </a:pPr>
            <a:r>
              <a:rPr lang="en-US" dirty="0"/>
              <a:t>Tuple (or row) – </a:t>
            </a:r>
            <a:r>
              <a:rPr lang="en-US" altLang="en-US" dirty="0">
                <a:sym typeface="Cabin" charset="0"/>
              </a:rPr>
              <a:t>a set of fields that generally represents an “object” like a person or a music track</a:t>
            </a:r>
          </a:p>
          <a:p>
            <a:pPr marL="342900" indent="-342900" algn="just">
              <a:lnSpc>
                <a:spcPct val="150000"/>
              </a:lnSpc>
              <a:buFont typeface="Arial" panose="020B0604020202020204" pitchFamily="34" charset="0"/>
              <a:buChar char="•"/>
            </a:pPr>
            <a:r>
              <a:rPr lang="en-US" dirty="0"/>
              <a:t>Attribute (also column or field) – one of possibly many elements of data corresponding to the object represented by the row</a:t>
            </a:r>
          </a:p>
          <a:p>
            <a:pPr marL="342900" indent="-342900" algn="just">
              <a:buFont typeface="Arial" panose="020B0604020202020204" pitchFamily="34" charset="0"/>
              <a:buChar char="•"/>
            </a:pPr>
            <a:endParaRPr lang="en-US" dirty="0"/>
          </a:p>
          <a:p>
            <a:pPr marL="342900"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3861298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89">
            <a:extLst>
              <a:ext uri="{FF2B5EF4-FFF2-40B4-BE49-F238E27FC236}">
                <a16:creationId xmlns:a16="http://schemas.microsoft.com/office/drawing/2014/main" id="{CED2D07D-E8D4-5740-9774-6D6CF6694A8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063" y="4170131"/>
            <a:ext cx="5042864" cy="21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0CD6D43-47F9-C943-B667-3246DB890F2B}"/>
              </a:ext>
            </a:extLst>
          </p:cNvPr>
          <p:cNvSpPr>
            <a:spLocks noGrp="1"/>
          </p:cNvSpPr>
          <p:nvPr>
            <p:ph type="body" sz="quarter" idx="14"/>
          </p:nvPr>
        </p:nvSpPr>
        <p:spPr>
          <a:xfrm>
            <a:off x="521999" y="1202400"/>
            <a:ext cx="11431189" cy="4368843"/>
          </a:xfrm>
        </p:spPr>
        <p:txBody>
          <a:bodyPr>
            <a:normAutofit/>
          </a:bodyPr>
          <a:lstStyle/>
          <a:p>
            <a:pPr algn="just">
              <a:lnSpc>
                <a:spcPct val="150000"/>
              </a:lnSpc>
            </a:pPr>
            <a:r>
              <a:rPr lang="en-US" dirty="0"/>
              <a:t>A relation is defined as a set of tuples that have the same attributes.   A tuple usually represents an object and information about that object.  Objects are typically physical objects or concepts.   A relation is usually described as a table, which is organized into rows and columns.   All the data referenced by an attribute are in the same domain and conform to the same constraints.  (Wikipedia)</a:t>
            </a:r>
          </a:p>
          <a:p>
            <a:pPr>
              <a:lnSpc>
                <a:spcPct val="150000"/>
              </a:lnSpc>
            </a:pPr>
            <a:endParaRPr lang="en-US" dirty="0"/>
          </a:p>
          <a:p>
            <a:pPr>
              <a:lnSpc>
                <a:spcPct val="150000"/>
              </a:lnSpc>
            </a:pPr>
            <a:endParaRPr lang="en-US" dirty="0"/>
          </a:p>
        </p:txBody>
      </p:sp>
      <p:sp>
        <p:nvSpPr>
          <p:cNvPr id="7" name="Title 1">
            <a:extLst>
              <a:ext uri="{FF2B5EF4-FFF2-40B4-BE49-F238E27FC236}">
                <a16:creationId xmlns:a16="http://schemas.microsoft.com/office/drawing/2014/main" id="{A898CBDA-4A53-405D-8879-705BE0D1FBB0}"/>
              </a:ext>
            </a:extLst>
          </p:cNvPr>
          <p:cNvSpPr>
            <a:spLocks noGrp="1"/>
          </p:cNvSpPr>
          <p:nvPr>
            <p:ph type="title"/>
          </p:nvPr>
        </p:nvSpPr>
        <p:spPr>
          <a:xfrm>
            <a:off x="521999" y="842400"/>
            <a:ext cx="11147714" cy="720000"/>
          </a:xfrm>
        </p:spPr>
        <p:txBody>
          <a:bodyPr>
            <a:normAutofit/>
          </a:bodyPr>
          <a:lstStyle/>
          <a:p>
            <a:r>
              <a:rPr lang="en-US" dirty="0"/>
              <a:t>Terminology                                                             </a:t>
            </a:r>
            <a:r>
              <a:rPr lang="en-US" sz="1800" dirty="0"/>
              <a:t>(2/3)</a:t>
            </a:r>
          </a:p>
        </p:txBody>
      </p:sp>
    </p:spTree>
    <p:extLst>
      <p:ext uri="{BB962C8B-B14F-4D97-AF65-F5344CB8AC3E}">
        <p14:creationId xmlns:p14="http://schemas.microsoft.com/office/powerpoint/2010/main" val="1773150247"/>
      </p:ext>
    </p:extLst>
  </p:cSld>
  <p:clrMapOvr>
    <a:masterClrMapping/>
  </p:clrMapOvr>
</p:sld>
</file>

<file path=ppt/theme/theme1.xml><?xml version="1.0" encoding="utf-8"?>
<a:theme xmlns:a="http://schemas.openxmlformats.org/drawingml/2006/main" name="1_Office Theme">
  <a:themeElements>
    <a:clrScheme name="UOG 2019 v2">
      <a:dk1>
        <a:sysClr val="windowText" lastClr="000000"/>
      </a:dk1>
      <a:lt1>
        <a:sysClr val="window" lastClr="FFFFFF"/>
      </a:lt1>
      <a:dk2>
        <a:srgbClr val="353637"/>
      </a:dk2>
      <a:lt2>
        <a:srgbClr val="FFFFFF"/>
      </a:lt2>
      <a:accent1>
        <a:srgbClr val="188178"/>
      </a:accent1>
      <a:accent2>
        <a:srgbClr val="DE655E"/>
      </a:accent2>
      <a:accent3>
        <a:srgbClr val="488ECB"/>
      </a:accent3>
      <a:accent4>
        <a:srgbClr val="FFED00"/>
      </a:accent4>
      <a:accent5>
        <a:srgbClr val="FAA719"/>
      </a:accent5>
      <a:accent6>
        <a:srgbClr val="F1F2F3"/>
      </a:accent6>
      <a:hlink>
        <a:srgbClr val="353637"/>
      </a:hlink>
      <a:folHlink>
        <a:srgbClr val="A5A2A2"/>
      </a:folHlink>
    </a:clrScheme>
    <a:fontScheme name="UoG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 for Staffnet.ppt" id="{3FF94290-24B8-43CD-BACE-0A22F52C7776}" vid="{F1CF60C3-A535-4662-8557-555790479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B50BD7536E2C4E90DFAA8279D6949D" ma:contentTypeVersion="11" ma:contentTypeDescription="Create a new document." ma:contentTypeScope="" ma:versionID="68c380d5d032247a10b70086029a7200">
  <xsd:schema xmlns:xsd="http://www.w3.org/2001/XMLSchema" xmlns:xs="http://www.w3.org/2001/XMLSchema" xmlns:p="http://schemas.microsoft.com/office/2006/metadata/properties" xmlns:ns3="447889f0-fcaf-47ef-96c1-2176b6863eed" xmlns:ns4="1e7c26fa-327e-49d5-8d77-e72c19e98b8f" targetNamespace="http://schemas.microsoft.com/office/2006/metadata/properties" ma:root="true" ma:fieldsID="1ac209e6ec3b2269fb6ea157c2023afa" ns3:_="" ns4:_="">
    <xsd:import namespace="447889f0-fcaf-47ef-96c1-2176b6863eed"/>
    <xsd:import namespace="1e7c26fa-327e-49d5-8d77-e72c19e98b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889f0-fcaf-47ef-96c1-2176b6863e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7c26fa-327e-49d5-8d77-e72c19e98b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F1A8D7-B1D2-4C5D-885D-77A2FA7C9CD7}">
  <ds:schemaRefs>
    <ds:schemaRef ds:uri="http://www.w3.org/XML/1998/namespace"/>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1e7c26fa-327e-49d5-8d77-e72c19e98b8f"/>
    <ds:schemaRef ds:uri="447889f0-fcaf-47ef-96c1-2176b6863eed"/>
  </ds:schemaRefs>
</ds:datastoreItem>
</file>

<file path=customXml/itemProps2.xml><?xml version="1.0" encoding="utf-8"?>
<ds:datastoreItem xmlns:ds="http://schemas.openxmlformats.org/officeDocument/2006/customXml" ds:itemID="{F62B9498-C747-47EE-AC30-952BEE2621B8}">
  <ds:schemaRefs>
    <ds:schemaRef ds:uri="http://schemas.microsoft.com/sharepoint/v3/contenttype/forms"/>
  </ds:schemaRefs>
</ds:datastoreItem>
</file>

<file path=customXml/itemProps3.xml><?xml version="1.0" encoding="utf-8"?>
<ds:datastoreItem xmlns:ds="http://schemas.openxmlformats.org/officeDocument/2006/customXml" ds:itemID="{1DAFDE06-A030-496C-A1EF-6753D7ACF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7889f0-fcaf-47ef-96c1-2176b6863eed"/>
    <ds:schemaRef ds:uri="1e7c26fa-327e-49d5-8d77-e72c19e98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1393</TotalTime>
  <Words>2060</Words>
  <Application>Microsoft Macintosh PowerPoint</Application>
  <PresentationFormat>Widescreen</PresentationFormat>
  <Paragraphs>264</Paragraphs>
  <Slides>47</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Cabin</vt:lpstr>
      <vt:lpstr>Calibri</vt:lpstr>
      <vt:lpstr>Consolas</vt:lpstr>
      <vt:lpstr>Courier New</vt:lpstr>
      <vt:lpstr>Courier New Bold</vt:lpstr>
      <vt:lpstr>Wingdings</vt:lpstr>
      <vt:lpstr>1_Office Theme</vt:lpstr>
      <vt:lpstr>CT4029  Principles of Programming  Day 3 – Session 5 SQLite Database in Python</vt:lpstr>
      <vt:lpstr>Learning Outcomes </vt:lpstr>
      <vt:lpstr>Today’s Agenda!</vt:lpstr>
      <vt:lpstr>DB Browser for SQLite</vt:lpstr>
      <vt:lpstr>DB Browser for SQLite – Free Tool</vt:lpstr>
      <vt:lpstr>Relational Database </vt:lpstr>
      <vt:lpstr>Relational Databases</vt:lpstr>
      <vt:lpstr>Terminology                                                             (1/3)</vt:lpstr>
      <vt:lpstr>Terminology                                                             (2/3)</vt:lpstr>
      <vt:lpstr>Terminology                                                             (3/3)</vt:lpstr>
      <vt:lpstr>Two Roles in Large Projects</vt:lpstr>
      <vt:lpstr>Database Model</vt:lpstr>
      <vt:lpstr>Database Design</vt:lpstr>
      <vt:lpstr>Building a Data Model</vt:lpstr>
      <vt:lpstr>Key Types</vt:lpstr>
      <vt:lpstr>Primary Key Rules</vt:lpstr>
      <vt:lpstr>Foreign Keys</vt:lpstr>
      <vt:lpstr>PowerPoint Presentation</vt:lpstr>
      <vt:lpstr>Relationship Types: One-to-One                            (1/8)</vt:lpstr>
      <vt:lpstr>Relationship Types: One-to-One                            (2/8)</vt:lpstr>
      <vt:lpstr>Relationship Types: One-to-Many                                   (3/8)</vt:lpstr>
      <vt:lpstr>PowerPoint Presentation</vt:lpstr>
      <vt:lpstr>PowerPoint Presentation</vt:lpstr>
      <vt:lpstr>Relationship Types: Many-to-Many                                 (6/8)</vt:lpstr>
      <vt:lpstr>Relationship Types: Many-to-Many                                 (7/8)</vt:lpstr>
      <vt:lpstr>Relationship Types: Many-to-Many                                 (8/8)</vt:lpstr>
      <vt:lpstr>SQLite – DB Browser </vt:lpstr>
      <vt:lpstr>SQL</vt:lpstr>
      <vt:lpstr>SQLite Browser</vt:lpstr>
      <vt:lpstr>PowerPoint Presentation</vt:lpstr>
      <vt:lpstr>Start Simple - A Single Table</vt:lpstr>
      <vt:lpstr>Start Simple - A Single Table</vt:lpstr>
      <vt:lpstr>SQL Insert</vt:lpstr>
      <vt:lpstr>SQL Delete</vt:lpstr>
      <vt:lpstr>SQL Update</vt:lpstr>
      <vt:lpstr>Retrieving Records: Select</vt:lpstr>
      <vt:lpstr>Sorting with ORDER BY</vt:lpstr>
      <vt:lpstr>SQL Summary</vt:lpstr>
      <vt:lpstr>SQLite – Python </vt:lpstr>
      <vt:lpstr>Error Handling With Exceptions </vt:lpstr>
      <vt:lpstr>SQLite in Python</vt:lpstr>
      <vt:lpstr>SQLite in Python</vt:lpstr>
      <vt:lpstr>SQLite in Python - Example</vt:lpstr>
      <vt:lpstr>SQLite in Python – Example (contd.)</vt:lpstr>
      <vt:lpstr>Summary</vt:lpstr>
      <vt:lpstr>Next Session!</vt:lpstr>
      <vt:lpstr>PowerPoint Presentation</vt:lpstr>
    </vt:vector>
  </TitlesOfParts>
  <Company>University of Gloucestershire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Loukil, Zainab</dc:creator>
  <cp:lastModifiedBy>LOUKIL, Zainab</cp:lastModifiedBy>
  <cp:revision>64</cp:revision>
  <dcterms:created xsi:type="dcterms:W3CDTF">2020-02-07T15:07:43Z</dcterms:created>
  <dcterms:modified xsi:type="dcterms:W3CDTF">2022-10-15T22:13:50Z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0x010100EAB50BD7536E2C4E90DFAA8279D6949D</vt:lpwstr>
  </property>
  <property fmtid="{D5CDD505-2E9C-101B-9397-08002B2CF9AE}" pid="3" name="_dlc_DocIdItemGuid">
    <vt:lpwstr>86ddc6c5-15fd-4038-ade7-a0c48affb04f</vt:lpwstr>
  </property>
</Properties>
</file>